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7"/>
  </p:notesMasterIdLst>
  <p:sldIdLst>
    <p:sldId id="256" r:id="rId2"/>
    <p:sldId id="257" r:id="rId3"/>
    <p:sldId id="258" r:id="rId4"/>
    <p:sldId id="2990" r:id="rId5"/>
    <p:sldId id="259" r:id="rId6"/>
    <p:sldId id="260" r:id="rId7"/>
    <p:sldId id="922" r:id="rId8"/>
    <p:sldId id="262" r:id="rId9"/>
    <p:sldId id="263" r:id="rId10"/>
    <p:sldId id="921" r:id="rId11"/>
    <p:sldId id="264" r:id="rId12"/>
    <p:sldId id="265" r:id="rId13"/>
    <p:sldId id="268" r:id="rId14"/>
    <p:sldId id="270" r:id="rId15"/>
    <p:sldId id="269" r:id="rId16"/>
    <p:sldId id="923" r:id="rId17"/>
    <p:sldId id="924" r:id="rId18"/>
    <p:sldId id="271" r:id="rId19"/>
    <p:sldId id="925" r:id="rId20"/>
    <p:sldId id="272" r:id="rId21"/>
    <p:sldId id="2989" r:id="rId22"/>
    <p:sldId id="273" r:id="rId23"/>
    <p:sldId id="274" r:id="rId24"/>
    <p:sldId id="275" r:id="rId25"/>
    <p:sldId id="276" r:id="rId26"/>
    <p:sldId id="2992" r:id="rId27"/>
    <p:sldId id="278" r:id="rId28"/>
    <p:sldId id="277" r:id="rId29"/>
    <p:sldId id="279" r:id="rId30"/>
    <p:sldId id="280" r:id="rId31"/>
    <p:sldId id="281" r:id="rId32"/>
    <p:sldId id="282" r:id="rId33"/>
    <p:sldId id="283" r:id="rId34"/>
    <p:sldId id="284" r:id="rId35"/>
    <p:sldId id="285" r:id="rId36"/>
    <p:sldId id="286" r:id="rId37"/>
    <p:sldId id="287" r:id="rId38"/>
    <p:sldId id="2993" r:id="rId39"/>
    <p:sldId id="288" r:id="rId40"/>
    <p:sldId id="290"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x="12192000" cy="6858000"/>
  <p:notesSz cx="6858000" cy="9144000"/>
  <p:embeddedFontLst>
    <p:embeddedFont>
      <p:font typeface="Bookman Old Style" panose="02050604050505020204" pitchFamily="18" charset="0"/>
      <p:regular r:id="rId58"/>
      <p:bold r:id="rId59"/>
      <p:italic r:id="rId60"/>
      <p:boldItalic r:id="rId61"/>
    </p:embeddedFont>
    <p:embeddedFont>
      <p:font typeface="Cambria Math" panose="02040503050406030204" pitchFamily="18" charset="0"/>
      <p:regular r:id="rId62"/>
    </p:embeddedFont>
    <p:embeddedFont>
      <p:font typeface="Franklin Gothic Book" panose="020B0503020102020204" pitchFamily="34" charset="0"/>
      <p:regular r:id="rId63"/>
      <p:italic r:id="rId64"/>
    </p:embeddedFont>
    <p:embeddedFont>
      <p:font typeface="Libre Franklin" pitchFamily="2"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3" roundtripDataSignature="AMtx7miDzMgE/89QgMnzInE/26XexjTKv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84" y="1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73" Type="http://customschemas.google.com/relationships/presentationmetadata" Target="metadata"/><Relationship Id="rId78"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ja Prescher" userId="fb7721861d540e87" providerId="LiveId" clId="{8449D276-86E8-448C-A50E-0DB7F9F9F550}"/>
    <pc:docChg chg="undo redo custSel addSld delSld modSld sldOrd">
      <pc:chgData name="Anja Prescher" userId="fb7721861d540e87" providerId="LiveId" clId="{8449D276-86E8-448C-A50E-0DB7F9F9F550}" dt="2023-09-17T21:52:50.119" v="4471" actId="1076"/>
      <pc:docMkLst>
        <pc:docMk/>
      </pc:docMkLst>
      <pc:sldChg chg="addSp delSp modSp mod">
        <pc:chgData name="Anja Prescher" userId="fb7721861d540e87" providerId="LiveId" clId="{8449D276-86E8-448C-A50E-0DB7F9F9F550}" dt="2023-09-17T00:33:01.267" v="1856" actId="20577"/>
        <pc:sldMkLst>
          <pc:docMk/>
          <pc:sldMk cId="0" sldId="256"/>
        </pc:sldMkLst>
        <pc:spChg chg="add del mod">
          <ac:chgData name="Anja Prescher" userId="fb7721861d540e87" providerId="LiveId" clId="{8449D276-86E8-448C-A50E-0DB7F9F9F550}" dt="2023-09-10T21:30:54.636" v="18" actId="478"/>
          <ac:spMkLst>
            <pc:docMk/>
            <pc:sldMk cId="0" sldId="256"/>
            <ac:spMk id="3" creationId="{ACDC04C4-AA78-60B6-8159-1DD139CDBFE5}"/>
          </ac:spMkLst>
        </pc:spChg>
        <pc:spChg chg="add mod">
          <ac:chgData name="Anja Prescher" userId="fb7721861d540e87" providerId="LiveId" clId="{8449D276-86E8-448C-A50E-0DB7F9F9F550}" dt="2023-09-10T21:31:08.263" v="32" actId="20577"/>
          <ac:spMkLst>
            <pc:docMk/>
            <pc:sldMk cId="0" sldId="256"/>
            <ac:spMk id="4" creationId="{6A725B48-5426-5612-F87B-04F56B78BCF3}"/>
          </ac:spMkLst>
        </pc:spChg>
        <pc:spChg chg="mod">
          <ac:chgData name="Anja Prescher" userId="fb7721861d540e87" providerId="LiveId" clId="{8449D276-86E8-448C-A50E-0DB7F9F9F550}" dt="2023-09-17T00:33:01.267" v="1856" actId="20577"/>
          <ac:spMkLst>
            <pc:docMk/>
            <pc:sldMk cId="0" sldId="256"/>
            <ac:spMk id="95" creationId="{00000000-0000-0000-0000-000000000000}"/>
          </ac:spMkLst>
        </pc:spChg>
        <pc:spChg chg="del">
          <ac:chgData name="Anja Prescher" userId="fb7721861d540e87" providerId="LiveId" clId="{8449D276-86E8-448C-A50E-0DB7F9F9F550}" dt="2023-09-10T21:30:49.665" v="0" actId="478"/>
          <ac:spMkLst>
            <pc:docMk/>
            <pc:sldMk cId="0" sldId="256"/>
            <ac:spMk id="96" creationId="{00000000-0000-0000-0000-000000000000}"/>
          </ac:spMkLst>
        </pc:spChg>
      </pc:sldChg>
      <pc:sldChg chg="modSp mod">
        <pc:chgData name="Anja Prescher" userId="fb7721861d540e87" providerId="LiveId" clId="{8449D276-86E8-448C-A50E-0DB7F9F9F550}" dt="2023-09-17T00:45:06.879" v="2016" actId="2711"/>
        <pc:sldMkLst>
          <pc:docMk/>
          <pc:sldMk cId="0" sldId="258"/>
        </pc:sldMkLst>
        <pc:spChg chg="mod">
          <ac:chgData name="Anja Prescher" userId="fb7721861d540e87" providerId="LiveId" clId="{8449D276-86E8-448C-A50E-0DB7F9F9F550}" dt="2023-09-17T00:45:06.879" v="2016" actId="2711"/>
          <ac:spMkLst>
            <pc:docMk/>
            <pc:sldMk cId="0" sldId="258"/>
            <ac:spMk id="114" creationId="{00000000-0000-0000-0000-000000000000}"/>
          </ac:spMkLst>
        </pc:spChg>
      </pc:sldChg>
      <pc:sldChg chg="modSp mod">
        <pc:chgData name="Anja Prescher" userId="fb7721861d540e87" providerId="LiveId" clId="{8449D276-86E8-448C-A50E-0DB7F9F9F550}" dt="2023-09-17T00:45:15.185" v="2018" actId="27636"/>
        <pc:sldMkLst>
          <pc:docMk/>
          <pc:sldMk cId="0" sldId="259"/>
        </pc:sldMkLst>
        <pc:spChg chg="mod">
          <ac:chgData name="Anja Prescher" userId="fb7721861d540e87" providerId="LiveId" clId="{8449D276-86E8-448C-A50E-0DB7F9F9F550}" dt="2023-09-14T20:02:55.058" v="61" actId="20577"/>
          <ac:spMkLst>
            <pc:docMk/>
            <pc:sldMk cId="0" sldId="259"/>
            <ac:spMk id="119" creationId="{00000000-0000-0000-0000-000000000000}"/>
          </ac:spMkLst>
        </pc:spChg>
        <pc:spChg chg="mod">
          <ac:chgData name="Anja Prescher" userId="fb7721861d540e87" providerId="LiveId" clId="{8449D276-86E8-448C-A50E-0DB7F9F9F550}" dt="2023-09-17T00:45:15.185" v="2018" actId="27636"/>
          <ac:spMkLst>
            <pc:docMk/>
            <pc:sldMk cId="0" sldId="259"/>
            <ac:spMk id="120" creationId="{00000000-0000-0000-0000-000000000000}"/>
          </ac:spMkLst>
        </pc:spChg>
        <pc:picChg chg="mod">
          <ac:chgData name="Anja Prescher" userId="fb7721861d540e87" providerId="LiveId" clId="{8449D276-86E8-448C-A50E-0DB7F9F9F550}" dt="2023-09-15T17:54:16.125" v="65" actId="1076"/>
          <ac:picMkLst>
            <pc:docMk/>
            <pc:sldMk cId="0" sldId="259"/>
            <ac:picMk id="121" creationId="{00000000-0000-0000-0000-000000000000}"/>
          </ac:picMkLst>
        </pc:picChg>
      </pc:sldChg>
      <pc:sldChg chg="modSp mod">
        <pc:chgData name="Anja Prescher" userId="fb7721861d540e87" providerId="LiveId" clId="{8449D276-86E8-448C-A50E-0DB7F9F9F550}" dt="2023-09-17T00:45:22.997" v="2019" actId="2711"/>
        <pc:sldMkLst>
          <pc:docMk/>
          <pc:sldMk cId="0" sldId="260"/>
        </pc:sldMkLst>
        <pc:spChg chg="mod">
          <ac:chgData name="Anja Prescher" userId="fb7721861d540e87" providerId="LiveId" clId="{8449D276-86E8-448C-A50E-0DB7F9F9F550}" dt="2023-09-17T00:45:22.997" v="2019" actId="2711"/>
          <ac:spMkLst>
            <pc:docMk/>
            <pc:sldMk cId="0" sldId="260"/>
            <ac:spMk id="127" creationId="{00000000-0000-0000-0000-000000000000}"/>
          </ac:spMkLst>
        </pc:spChg>
        <pc:spChg chg="mod">
          <ac:chgData name="Anja Prescher" userId="fb7721861d540e87" providerId="LiveId" clId="{8449D276-86E8-448C-A50E-0DB7F9F9F550}" dt="2023-09-17T00:45:22.997" v="2019" actId="2711"/>
          <ac:spMkLst>
            <pc:docMk/>
            <pc:sldMk cId="0" sldId="260"/>
            <ac:spMk id="132" creationId="{00000000-0000-0000-0000-000000000000}"/>
          </ac:spMkLst>
        </pc:spChg>
        <pc:spChg chg="mod">
          <ac:chgData name="Anja Prescher" userId="fb7721861d540e87" providerId="LiveId" clId="{8449D276-86E8-448C-A50E-0DB7F9F9F550}" dt="2023-09-17T00:45:22.997" v="2019" actId="2711"/>
          <ac:spMkLst>
            <pc:docMk/>
            <pc:sldMk cId="0" sldId="260"/>
            <ac:spMk id="133" creationId="{00000000-0000-0000-0000-000000000000}"/>
          </ac:spMkLst>
        </pc:spChg>
        <pc:spChg chg="mod">
          <ac:chgData name="Anja Prescher" userId="fb7721861d540e87" providerId="LiveId" clId="{8449D276-86E8-448C-A50E-0DB7F9F9F550}" dt="2023-09-17T00:45:22.997" v="2019" actId="2711"/>
          <ac:spMkLst>
            <pc:docMk/>
            <pc:sldMk cId="0" sldId="260"/>
            <ac:spMk id="134" creationId="{00000000-0000-0000-0000-000000000000}"/>
          </ac:spMkLst>
        </pc:spChg>
        <pc:spChg chg="mod">
          <ac:chgData name="Anja Prescher" userId="fb7721861d540e87" providerId="LiveId" clId="{8449D276-86E8-448C-A50E-0DB7F9F9F550}" dt="2023-09-17T00:45:22.997" v="2019" actId="2711"/>
          <ac:spMkLst>
            <pc:docMk/>
            <pc:sldMk cId="0" sldId="260"/>
            <ac:spMk id="135" creationId="{00000000-0000-0000-0000-000000000000}"/>
          </ac:spMkLst>
        </pc:spChg>
      </pc:sldChg>
      <pc:sldChg chg="addSp delSp modSp del mod ord">
        <pc:chgData name="Anja Prescher" userId="fb7721861d540e87" providerId="LiveId" clId="{8449D276-86E8-448C-A50E-0DB7F9F9F550}" dt="2023-09-16T23:22:50.252" v="719" actId="47"/>
        <pc:sldMkLst>
          <pc:docMk/>
          <pc:sldMk cId="0" sldId="261"/>
        </pc:sldMkLst>
        <pc:spChg chg="add del mod">
          <ac:chgData name="Anja Prescher" userId="fb7721861d540e87" providerId="LiveId" clId="{8449D276-86E8-448C-A50E-0DB7F9F9F550}" dt="2023-09-16T23:20:26.122" v="635" actId="478"/>
          <ac:spMkLst>
            <pc:docMk/>
            <pc:sldMk cId="0" sldId="261"/>
            <ac:spMk id="3" creationId="{7ABEBEEA-89E5-C5F5-4D87-746C7A8D1E53}"/>
          </ac:spMkLst>
        </pc:spChg>
        <pc:spChg chg="mod">
          <ac:chgData name="Anja Prescher" userId="fb7721861d540e87" providerId="LiveId" clId="{8449D276-86E8-448C-A50E-0DB7F9F9F550}" dt="2023-09-16T23:21:51.538" v="703" actId="20577"/>
          <ac:spMkLst>
            <pc:docMk/>
            <pc:sldMk cId="0" sldId="261"/>
            <ac:spMk id="140" creationId="{00000000-0000-0000-0000-000000000000}"/>
          </ac:spMkLst>
        </pc:spChg>
        <pc:spChg chg="mod">
          <ac:chgData name="Anja Prescher" userId="fb7721861d540e87" providerId="LiveId" clId="{8449D276-86E8-448C-A50E-0DB7F9F9F550}" dt="2023-09-16T23:22:09.571" v="714" actId="20577"/>
          <ac:spMkLst>
            <pc:docMk/>
            <pc:sldMk cId="0" sldId="261"/>
            <ac:spMk id="141" creationId="{00000000-0000-0000-0000-000000000000}"/>
          </ac:spMkLst>
        </pc:spChg>
        <pc:spChg chg="del mod">
          <ac:chgData name="Anja Prescher" userId="fb7721861d540e87" providerId="LiveId" clId="{8449D276-86E8-448C-A50E-0DB7F9F9F550}" dt="2023-09-16T23:20:22.758" v="634" actId="478"/>
          <ac:spMkLst>
            <pc:docMk/>
            <pc:sldMk cId="0" sldId="261"/>
            <ac:spMk id="142" creationId="{00000000-0000-0000-0000-000000000000}"/>
          </ac:spMkLst>
        </pc:spChg>
      </pc:sldChg>
      <pc:sldChg chg="modSp mod">
        <pc:chgData name="Anja Prescher" userId="fb7721861d540e87" providerId="LiveId" clId="{8449D276-86E8-448C-A50E-0DB7F9F9F550}" dt="2023-09-17T00:45:34.246" v="2023" actId="27636"/>
        <pc:sldMkLst>
          <pc:docMk/>
          <pc:sldMk cId="0" sldId="262"/>
        </pc:sldMkLst>
        <pc:spChg chg="mod">
          <ac:chgData name="Anja Prescher" userId="fb7721861d540e87" providerId="LiveId" clId="{8449D276-86E8-448C-A50E-0DB7F9F9F550}" dt="2023-09-17T00:45:34.246" v="2023" actId="27636"/>
          <ac:spMkLst>
            <pc:docMk/>
            <pc:sldMk cId="0" sldId="262"/>
            <ac:spMk id="148" creationId="{00000000-0000-0000-0000-000000000000}"/>
          </ac:spMkLst>
        </pc:spChg>
        <pc:spChg chg="mod">
          <ac:chgData name="Anja Prescher" userId="fb7721861d540e87" providerId="LiveId" clId="{8449D276-86E8-448C-A50E-0DB7F9F9F550}" dt="2023-09-17T00:45:34.136" v="2022" actId="2711"/>
          <ac:spMkLst>
            <pc:docMk/>
            <pc:sldMk cId="0" sldId="262"/>
            <ac:spMk id="149" creationId="{00000000-0000-0000-0000-000000000000}"/>
          </ac:spMkLst>
        </pc:spChg>
      </pc:sldChg>
      <pc:sldChg chg="modSp mod">
        <pc:chgData name="Anja Prescher" userId="fb7721861d540e87" providerId="LiveId" clId="{8449D276-86E8-448C-A50E-0DB7F9F9F550}" dt="2023-09-17T00:45:40.506" v="2024" actId="2711"/>
        <pc:sldMkLst>
          <pc:docMk/>
          <pc:sldMk cId="0" sldId="263"/>
        </pc:sldMkLst>
        <pc:spChg chg="mod">
          <ac:chgData name="Anja Prescher" userId="fb7721861d540e87" providerId="LiveId" clId="{8449D276-86E8-448C-A50E-0DB7F9F9F550}" dt="2023-09-17T00:45:40.506" v="2024" actId="2711"/>
          <ac:spMkLst>
            <pc:docMk/>
            <pc:sldMk cId="0" sldId="263"/>
            <ac:spMk id="155" creationId="{00000000-0000-0000-0000-000000000000}"/>
          </ac:spMkLst>
        </pc:spChg>
      </pc:sldChg>
      <pc:sldChg chg="modSp mod">
        <pc:chgData name="Anja Prescher" userId="fb7721861d540e87" providerId="LiveId" clId="{8449D276-86E8-448C-A50E-0DB7F9F9F550}" dt="2023-09-17T00:45:57.157" v="2026" actId="2711"/>
        <pc:sldMkLst>
          <pc:docMk/>
          <pc:sldMk cId="0" sldId="264"/>
        </pc:sldMkLst>
        <pc:spChg chg="mod">
          <ac:chgData name="Anja Prescher" userId="fb7721861d540e87" providerId="LiveId" clId="{8449D276-86E8-448C-A50E-0DB7F9F9F550}" dt="2023-09-17T00:45:57.157" v="2026" actId="2711"/>
          <ac:spMkLst>
            <pc:docMk/>
            <pc:sldMk cId="0" sldId="264"/>
            <ac:spMk id="162" creationId="{00000000-0000-0000-0000-000000000000}"/>
          </ac:spMkLst>
        </pc:spChg>
      </pc:sldChg>
      <pc:sldChg chg="modSp mod">
        <pc:chgData name="Anja Prescher" userId="fb7721861d540e87" providerId="LiveId" clId="{8449D276-86E8-448C-A50E-0DB7F9F9F550}" dt="2023-09-17T00:46:07.200" v="2028" actId="27636"/>
        <pc:sldMkLst>
          <pc:docMk/>
          <pc:sldMk cId="0" sldId="265"/>
        </pc:sldMkLst>
        <pc:spChg chg="mod">
          <ac:chgData name="Anja Prescher" userId="fb7721861d540e87" providerId="LiveId" clId="{8449D276-86E8-448C-A50E-0DB7F9F9F550}" dt="2023-09-17T00:46:07.200" v="2028" actId="27636"/>
          <ac:spMkLst>
            <pc:docMk/>
            <pc:sldMk cId="0" sldId="265"/>
            <ac:spMk id="169" creationId="{00000000-0000-0000-0000-000000000000}"/>
          </ac:spMkLst>
        </pc:spChg>
        <pc:spChg chg="mod">
          <ac:chgData name="Anja Prescher" userId="fb7721861d540e87" providerId="LiveId" clId="{8449D276-86E8-448C-A50E-0DB7F9F9F550}" dt="2023-09-17T00:46:07.137" v="2027" actId="2711"/>
          <ac:spMkLst>
            <pc:docMk/>
            <pc:sldMk cId="0" sldId="265"/>
            <ac:spMk id="170" creationId="{00000000-0000-0000-0000-000000000000}"/>
          </ac:spMkLst>
        </pc:spChg>
      </pc:sldChg>
      <pc:sldChg chg="modSp del mod">
        <pc:chgData name="Anja Prescher" userId="fb7721861d540e87" providerId="LiveId" clId="{8449D276-86E8-448C-A50E-0DB7F9F9F550}" dt="2023-09-16T04:04:09.849" v="303" actId="2696"/>
        <pc:sldMkLst>
          <pc:docMk/>
          <pc:sldMk cId="0" sldId="266"/>
        </pc:sldMkLst>
        <pc:spChg chg="mod">
          <ac:chgData name="Anja Prescher" userId="fb7721861d540e87" providerId="LiveId" clId="{8449D276-86E8-448C-A50E-0DB7F9F9F550}" dt="2023-09-15T17:55:36.961" v="78" actId="20577"/>
          <ac:spMkLst>
            <pc:docMk/>
            <pc:sldMk cId="0" sldId="266"/>
            <ac:spMk id="175" creationId="{00000000-0000-0000-0000-000000000000}"/>
          </ac:spMkLst>
        </pc:spChg>
        <pc:spChg chg="mod">
          <ac:chgData name="Anja Prescher" userId="fb7721861d540e87" providerId="LiveId" clId="{8449D276-86E8-448C-A50E-0DB7F9F9F550}" dt="2023-09-15T17:55:56.822" v="98" actId="20577"/>
          <ac:spMkLst>
            <pc:docMk/>
            <pc:sldMk cId="0" sldId="266"/>
            <ac:spMk id="176" creationId="{00000000-0000-0000-0000-000000000000}"/>
          </ac:spMkLst>
        </pc:spChg>
        <pc:spChg chg="mod">
          <ac:chgData name="Anja Prescher" userId="fb7721861d540e87" providerId="LiveId" clId="{8449D276-86E8-448C-A50E-0DB7F9F9F550}" dt="2023-09-15T17:56:36.260" v="207" actId="20577"/>
          <ac:spMkLst>
            <pc:docMk/>
            <pc:sldMk cId="0" sldId="266"/>
            <ac:spMk id="177" creationId="{00000000-0000-0000-0000-000000000000}"/>
          </ac:spMkLst>
        </pc:spChg>
      </pc:sldChg>
      <pc:sldChg chg="addSp modSp del mod">
        <pc:chgData name="Anja Prescher" userId="fb7721861d540e87" providerId="LiveId" clId="{8449D276-86E8-448C-A50E-0DB7F9F9F550}" dt="2023-09-16T04:04:09.849" v="303" actId="2696"/>
        <pc:sldMkLst>
          <pc:docMk/>
          <pc:sldMk cId="0" sldId="267"/>
        </pc:sldMkLst>
        <pc:spChg chg="add mod">
          <ac:chgData name="Anja Prescher" userId="fb7721861d540e87" providerId="LiveId" clId="{8449D276-86E8-448C-A50E-0DB7F9F9F550}" dt="2023-09-15T17:59:31.832" v="224" actId="1076"/>
          <ac:spMkLst>
            <pc:docMk/>
            <pc:sldMk cId="0" sldId="267"/>
            <ac:spMk id="2" creationId="{989C6948-6235-8017-4DAA-3EA79934D34F}"/>
          </ac:spMkLst>
        </pc:spChg>
        <pc:spChg chg="add mod">
          <ac:chgData name="Anja Prescher" userId="fb7721861d540e87" providerId="LiveId" clId="{8449D276-86E8-448C-A50E-0DB7F9F9F550}" dt="2023-09-15T17:59:43.378" v="227" actId="2085"/>
          <ac:spMkLst>
            <pc:docMk/>
            <pc:sldMk cId="0" sldId="267"/>
            <ac:spMk id="3" creationId="{530E8806-7B2A-DEE6-7F95-D577C19B3315}"/>
          </ac:spMkLst>
        </pc:spChg>
        <pc:spChg chg="mod">
          <ac:chgData name="Anja Prescher" userId="fb7721861d540e87" providerId="LiveId" clId="{8449D276-86E8-448C-A50E-0DB7F9F9F550}" dt="2023-09-15T17:56:51.498" v="220" actId="20577"/>
          <ac:spMkLst>
            <pc:docMk/>
            <pc:sldMk cId="0" sldId="267"/>
            <ac:spMk id="182" creationId="{00000000-0000-0000-0000-000000000000}"/>
          </ac:spMkLst>
        </pc:spChg>
        <pc:spChg chg="mod">
          <ac:chgData name="Anja Prescher" userId="fb7721861d540e87" providerId="LiveId" clId="{8449D276-86E8-448C-A50E-0DB7F9F9F550}" dt="2023-09-10T21:30:50.412" v="9" actId="27636"/>
          <ac:spMkLst>
            <pc:docMk/>
            <pc:sldMk cId="0" sldId="267"/>
            <ac:spMk id="183" creationId="{00000000-0000-0000-0000-000000000000}"/>
          </ac:spMkLst>
        </pc:spChg>
        <pc:picChg chg="mod">
          <ac:chgData name="Anja Prescher" userId="fb7721861d540e87" providerId="LiveId" clId="{8449D276-86E8-448C-A50E-0DB7F9F9F550}" dt="2023-09-14T20:03:20.290" v="62" actId="1076"/>
          <ac:picMkLst>
            <pc:docMk/>
            <pc:sldMk cId="0" sldId="267"/>
            <ac:picMk id="185" creationId="{00000000-0000-0000-0000-000000000000}"/>
          </ac:picMkLst>
        </pc:picChg>
        <pc:picChg chg="mod">
          <ac:chgData name="Anja Prescher" userId="fb7721861d540e87" providerId="LiveId" clId="{8449D276-86E8-448C-A50E-0DB7F9F9F550}" dt="2023-09-15T17:57:24.172" v="221" actId="1076"/>
          <ac:picMkLst>
            <pc:docMk/>
            <pc:sldMk cId="0" sldId="267"/>
            <ac:picMk id="187" creationId="{00000000-0000-0000-0000-000000000000}"/>
          </ac:picMkLst>
        </pc:picChg>
        <pc:picChg chg="mod">
          <ac:chgData name="Anja Prescher" userId="fb7721861d540e87" providerId="LiveId" clId="{8449D276-86E8-448C-A50E-0DB7F9F9F550}" dt="2023-09-15T17:57:26.151" v="222" actId="1076"/>
          <ac:picMkLst>
            <pc:docMk/>
            <pc:sldMk cId="0" sldId="267"/>
            <ac:picMk id="188" creationId="{00000000-0000-0000-0000-000000000000}"/>
          </ac:picMkLst>
        </pc:picChg>
      </pc:sldChg>
      <pc:sldChg chg="modSp mod">
        <pc:chgData name="Anja Prescher" userId="fb7721861d540e87" providerId="LiveId" clId="{8449D276-86E8-448C-A50E-0DB7F9F9F550}" dt="2023-09-17T00:46:17.765" v="2030" actId="27636"/>
        <pc:sldMkLst>
          <pc:docMk/>
          <pc:sldMk cId="0" sldId="268"/>
        </pc:sldMkLst>
        <pc:spChg chg="mod">
          <ac:chgData name="Anja Prescher" userId="fb7721861d540e87" providerId="LiveId" clId="{8449D276-86E8-448C-A50E-0DB7F9F9F550}" dt="2023-09-17T00:46:17.765" v="2030" actId="27636"/>
          <ac:spMkLst>
            <pc:docMk/>
            <pc:sldMk cId="0" sldId="268"/>
            <ac:spMk id="194" creationId="{00000000-0000-0000-0000-000000000000}"/>
          </ac:spMkLst>
        </pc:spChg>
        <pc:spChg chg="mod">
          <ac:chgData name="Anja Prescher" userId="fb7721861d540e87" providerId="LiveId" clId="{8449D276-86E8-448C-A50E-0DB7F9F9F550}" dt="2023-09-10T21:30:50.428" v="10" actId="27636"/>
          <ac:spMkLst>
            <pc:docMk/>
            <pc:sldMk cId="0" sldId="268"/>
            <ac:spMk id="195" creationId="{00000000-0000-0000-0000-000000000000}"/>
          </ac:spMkLst>
        </pc:spChg>
      </pc:sldChg>
      <pc:sldChg chg="modSp mod">
        <pc:chgData name="Anja Prescher" userId="fb7721861d540e87" providerId="LiveId" clId="{8449D276-86E8-448C-A50E-0DB7F9F9F550}" dt="2023-09-17T00:46:22.142" v="2031" actId="2711"/>
        <pc:sldMkLst>
          <pc:docMk/>
          <pc:sldMk cId="0" sldId="269"/>
        </pc:sldMkLst>
        <pc:spChg chg="mod">
          <ac:chgData name="Anja Prescher" userId="fb7721861d540e87" providerId="LiveId" clId="{8449D276-86E8-448C-A50E-0DB7F9F9F550}" dt="2023-09-17T00:46:22.142" v="2031" actId="2711"/>
          <ac:spMkLst>
            <pc:docMk/>
            <pc:sldMk cId="0" sldId="269"/>
            <ac:spMk id="206" creationId="{00000000-0000-0000-0000-000000000000}"/>
          </ac:spMkLst>
        </pc:spChg>
        <pc:picChg chg="mod">
          <ac:chgData name="Anja Prescher" userId="fb7721861d540e87" providerId="LiveId" clId="{8449D276-86E8-448C-A50E-0DB7F9F9F550}" dt="2023-09-16T05:58:16.317" v="305" actId="1076"/>
          <ac:picMkLst>
            <pc:docMk/>
            <pc:sldMk cId="0" sldId="269"/>
            <ac:picMk id="205" creationId="{00000000-0000-0000-0000-000000000000}"/>
          </ac:picMkLst>
        </pc:picChg>
      </pc:sldChg>
      <pc:sldChg chg="addSp delSp modSp mod ord">
        <pc:chgData name="Anja Prescher" userId="fb7721861d540e87" providerId="LiveId" clId="{8449D276-86E8-448C-A50E-0DB7F9F9F550}" dt="2023-09-17T01:12:50.059" v="2967"/>
        <pc:sldMkLst>
          <pc:docMk/>
          <pc:sldMk cId="0" sldId="270"/>
        </pc:sldMkLst>
        <pc:spChg chg="add mod">
          <ac:chgData name="Anja Prescher" userId="fb7721861d540e87" providerId="LiveId" clId="{8449D276-86E8-448C-A50E-0DB7F9F9F550}" dt="2023-09-16T23:51:13.920" v="784" actId="1076"/>
          <ac:spMkLst>
            <pc:docMk/>
            <pc:sldMk cId="0" sldId="270"/>
            <ac:spMk id="2" creationId="{C5063B96-862E-26E3-AF4B-26AA584269D8}"/>
          </ac:spMkLst>
        </pc:spChg>
        <pc:spChg chg="del">
          <ac:chgData name="Anja Prescher" userId="fb7721861d540e87" providerId="LiveId" clId="{8449D276-86E8-448C-A50E-0DB7F9F9F550}" dt="2023-09-16T23:22:28.974" v="715" actId="478"/>
          <ac:spMkLst>
            <pc:docMk/>
            <pc:sldMk cId="0" sldId="270"/>
            <ac:spMk id="212" creationId="{00000000-0000-0000-0000-000000000000}"/>
          </ac:spMkLst>
        </pc:spChg>
      </pc:sldChg>
      <pc:sldChg chg="addSp delSp modSp mod">
        <pc:chgData name="Anja Prescher" userId="fb7721861d540e87" providerId="LiveId" clId="{8449D276-86E8-448C-A50E-0DB7F9F9F550}" dt="2023-09-17T21:51:46.155" v="4469" actId="478"/>
        <pc:sldMkLst>
          <pc:docMk/>
          <pc:sldMk cId="0" sldId="271"/>
        </pc:sldMkLst>
        <pc:spChg chg="add del mod">
          <ac:chgData name="Anja Prescher" userId="fb7721861d540e87" providerId="LiveId" clId="{8449D276-86E8-448C-A50E-0DB7F9F9F550}" dt="2023-09-17T21:51:46.155" v="4469" actId="478"/>
          <ac:spMkLst>
            <pc:docMk/>
            <pc:sldMk cId="0" sldId="271"/>
            <ac:spMk id="5" creationId="{DA345ACA-197E-F395-BD3C-4AA92410C1B0}"/>
          </ac:spMkLst>
        </pc:spChg>
        <pc:spChg chg="add mod">
          <ac:chgData name="Anja Prescher" userId="fb7721861d540e87" providerId="LiveId" clId="{8449D276-86E8-448C-A50E-0DB7F9F9F550}" dt="2023-09-17T21:51:30.927" v="4465" actId="1076"/>
          <ac:spMkLst>
            <pc:docMk/>
            <pc:sldMk cId="0" sldId="271"/>
            <ac:spMk id="6" creationId="{9961F1B8-3356-3C87-AC71-DF79BC2A6BB1}"/>
          </ac:spMkLst>
        </pc:spChg>
        <pc:spChg chg="add mod">
          <ac:chgData name="Anja Prescher" userId="fb7721861d540e87" providerId="LiveId" clId="{8449D276-86E8-448C-A50E-0DB7F9F9F550}" dt="2023-09-17T21:51:40.351" v="4468" actId="1076"/>
          <ac:spMkLst>
            <pc:docMk/>
            <pc:sldMk cId="0" sldId="271"/>
            <ac:spMk id="7" creationId="{BB93D414-E66E-C361-E9B5-EB1FA9617311}"/>
          </ac:spMkLst>
        </pc:spChg>
        <pc:spChg chg="mod">
          <ac:chgData name="Anja Prescher" userId="fb7721861d540e87" providerId="LiveId" clId="{8449D276-86E8-448C-A50E-0DB7F9F9F550}" dt="2023-09-17T21:51:35.881" v="4467" actId="1076"/>
          <ac:spMkLst>
            <pc:docMk/>
            <pc:sldMk cId="0" sldId="271"/>
            <ac:spMk id="219" creationId="{00000000-0000-0000-0000-000000000000}"/>
          </ac:spMkLst>
        </pc:spChg>
        <pc:picChg chg="add del mod">
          <ac:chgData name="Anja Prescher" userId="fb7721861d540e87" providerId="LiveId" clId="{8449D276-86E8-448C-A50E-0DB7F9F9F550}" dt="2023-09-16T23:58:45.644" v="843" actId="478"/>
          <ac:picMkLst>
            <pc:docMk/>
            <pc:sldMk cId="0" sldId="271"/>
            <ac:picMk id="3" creationId="{08AFEF80-E149-C3CD-C54B-108FA9E55375}"/>
          </ac:picMkLst>
        </pc:picChg>
        <pc:picChg chg="del mod">
          <ac:chgData name="Anja Prescher" userId="fb7721861d540e87" providerId="LiveId" clId="{8449D276-86E8-448C-A50E-0DB7F9F9F550}" dt="2023-09-16T23:58:45.644" v="843" actId="478"/>
          <ac:picMkLst>
            <pc:docMk/>
            <pc:sldMk cId="0" sldId="271"/>
            <ac:picMk id="220" creationId="{00000000-0000-0000-0000-000000000000}"/>
          </ac:picMkLst>
        </pc:picChg>
      </pc:sldChg>
      <pc:sldChg chg="modSp mod">
        <pc:chgData name="Anja Prescher" userId="fb7721861d540e87" providerId="LiveId" clId="{8449D276-86E8-448C-A50E-0DB7F9F9F550}" dt="2023-09-17T00:46:52.634" v="2035" actId="2711"/>
        <pc:sldMkLst>
          <pc:docMk/>
          <pc:sldMk cId="0" sldId="272"/>
        </pc:sldMkLst>
        <pc:spChg chg="mod">
          <ac:chgData name="Anja Prescher" userId="fb7721861d540e87" providerId="LiveId" clId="{8449D276-86E8-448C-A50E-0DB7F9F9F550}" dt="2023-09-17T00:46:52.634" v="2035" actId="2711"/>
          <ac:spMkLst>
            <pc:docMk/>
            <pc:sldMk cId="0" sldId="272"/>
            <ac:spMk id="226" creationId="{00000000-0000-0000-0000-000000000000}"/>
          </ac:spMkLst>
        </pc:spChg>
        <pc:spChg chg="mod">
          <ac:chgData name="Anja Prescher" userId="fb7721861d540e87" providerId="LiveId" clId="{8449D276-86E8-448C-A50E-0DB7F9F9F550}" dt="2023-09-17T00:46:52.634" v="2035" actId="2711"/>
          <ac:spMkLst>
            <pc:docMk/>
            <pc:sldMk cId="0" sldId="272"/>
            <ac:spMk id="227" creationId="{00000000-0000-0000-0000-000000000000}"/>
          </ac:spMkLst>
        </pc:spChg>
      </pc:sldChg>
      <pc:sldChg chg="addSp delSp modSp mod">
        <pc:chgData name="Anja Prescher" userId="fb7721861d540e87" providerId="LiveId" clId="{8449D276-86E8-448C-A50E-0DB7F9F9F550}" dt="2023-09-17T01:12:17.022" v="2965" actId="1076"/>
        <pc:sldMkLst>
          <pc:docMk/>
          <pc:sldMk cId="0" sldId="273"/>
        </pc:sldMkLst>
        <pc:spChg chg="mod">
          <ac:chgData name="Anja Prescher" userId="fb7721861d540e87" providerId="LiveId" clId="{8449D276-86E8-448C-A50E-0DB7F9F9F550}" dt="2023-09-17T00:46:57.817" v="2037" actId="27636"/>
          <ac:spMkLst>
            <pc:docMk/>
            <pc:sldMk cId="0" sldId="273"/>
            <ac:spMk id="235" creationId="{00000000-0000-0000-0000-000000000000}"/>
          </ac:spMkLst>
        </pc:spChg>
        <pc:picChg chg="add del mod">
          <ac:chgData name="Anja Prescher" userId="fb7721861d540e87" providerId="LiveId" clId="{8449D276-86E8-448C-A50E-0DB7F9F9F550}" dt="2023-09-17T01:11:56.660" v="2953" actId="478"/>
          <ac:picMkLst>
            <pc:docMk/>
            <pc:sldMk cId="0" sldId="273"/>
            <ac:picMk id="236" creationId="{00000000-0000-0000-0000-000000000000}"/>
          </ac:picMkLst>
        </pc:picChg>
        <pc:picChg chg="mod">
          <ac:chgData name="Anja Prescher" userId="fb7721861d540e87" providerId="LiveId" clId="{8449D276-86E8-448C-A50E-0DB7F9F9F550}" dt="2023-09-17T01:12:17.022" v="2965" actId="1076"/>
          <ac:picMkLst>
            <pc:docMk/>
            <pc:sldMk cId="0" sldId="273"/>
            <ac:picMk id="237" creationId="{00000000-0000-0000-0000-000000000000}"/>
          </ac:picMkLst>
        </pc:picChg>
        <pc:picChg chg="mod">
          <ac:chgData name="Anja Prescher" userId="fb7721861d540e87" providerId="LiveId" clId="{8449D276-86E8-448C-A50E-0DB7F9F9F550}" dt="2023-09-17T01:11:59.945" v="2955" actId="1076"/>
          <ac:picMkLst>
            <pc:docMk/>
            <pc:sldMk cId="0" sldId="273"/>
            <ac:picMk id="238" creationId="{00000000-0000-0000-0000-000000000000}"/>
          </ac:picMkLst>
        </pc:picChg>
        <pc:picChg chg="mod">
          <ac:chgData name="Anja Prescher" userId="fb7721861d540e87" providerId="LiveId" clId="{8449D276-86E8-448C-A50E-0DB7F9F9F550}" dt="2023-09-17T01:12:11.466" v="2962" actId="1076"/>
          <ac:picMkLst>
            <pc:docMk/>
            <pc:sldMk cId="0" sldId="273"/>
            <ac:picMk id="239" creationId="{00000000-0000-0000-0000-000000000000}"/>
          </ac:picMkLst>
        </pc:picChg>
        <pc:picChg chg="mod">
          <ac:chgData name="Anja Prescher" userId="fb7721861d540e87" providerId="LiveId" clId="{8449D276-86E8-448C-A50E-0DB7F9F9F550}" dt="2023-09-17T01:11:58.893" v="2954" actId="1076"/>
          <ac:picMkLst>
            <pc:docMk/>
            <pc:sldMk cId="0" sldId="273"/>
            <ac:picMk id="240" creationId="{00000000-0000-0000-0000-000000000000}"/>
          </ac:picMkLst>
        </pc:picChg>
        <pc:picChg chg="add del mod">
          <ac:chgData name="Anja Prescher" userId="fb7721861d540e87" providerId="LiveId" clId="{8449D276-86E8-448C-A50E-0DB7F9F9F550}" dt="2023-09-17T01:12:00.981" v="2957" actId="478"/>
          <ac:picMkLst>
            <pc:docMk/>
            <pc:sldMk cId="0" sldId="273"/>
            <ac:picMk id="241" creationId="{00000000-0000-0000-0000-000000000000}"/>
          </ac:picMkLst>
        </pc:picChg>
      </pc:sldChg>
      <pc:sldChg chg="modSp mod">
        <pc:chgData name="Anja Prescher" userId="fb7721861d540e87" providerId="LiveId" clId="{8449D276-86E8-448C-A50E-0DB7F9F9F550}" dt="2023-09-17T21:39:42.890" v="4125" actId="114"/>
        <pc:sldMkLst>
          <pc:docMk/>
          <pc:sldMk cId="0" sldId="274"/>
        </pc:sldMkLst>
        <pc:spChg chg="mod">
          <ac:chgData name="Anja Prescher" userId="fb7721861d540e87" providerId="LiveId" clId="{8449D276-86E8-448C-A50E-0DB7F9F9F550}" dt="2023-09-17T21:39:42.890" v="4125" actId="114"/>
          <ac:spMkLst>
            <pc:docMk/>
            <pc:sldMk cId="0" sldId="274"/>
            <ac:spMk id="247" creationId="{00000000-0000-0000-0000-000000000000}"/>
          </ac:spMkLst>
        </pc:spChg>
        <pc:spChg chg="mod">
          <ac:chgData name="Anja Prescher" userId="fb7721861d540e87" providerId="LiveId" clId="{8449D276-86E8-448C-A50E-0DB7F9F9F550}" dt="2023-09-17T00:47:04.377" v="2038" actId="2711"/>
          <ac:spMkLst>
            <pc:docMk/>
            <pc:sldMk cId="0" sldId="274"/>
            <ac:spMk id="248" creationId="{00000000-0000-0000-0000-000000000000}"/>
          </ac:spMkLst>
        </pc:spChg>
      </pc:sldChg>
      <pc:sldChg chg="modSp mod">
        <pc:chgData name="Anja Prescher" userId="fb7721861d540e87" providerId="LiveId" clId="{8449D276-86E8-448C-A50E-0DB7F9F9F550}" dt="2023-09-17T00:47:09.090" v="2040" actId="27636"/>
        <pc:sldMkLst>
          <pc:docMk/>
          <pc:sldMk cId="0" sldId="275"/>
        </pc:sldMkLst>
        <pc:spChg chg="mod">
          <ac:chgData name="Anja Prescher" userId="fb7721861d540e87" providerId="LiveId" clId="{8449D276-86E8-448C-A50E-0DB7F9F9F550}" dt="2023-09-17T00:47:08.996" v="2039" actId="2711"/>
          <ac:spMkLst>
            <pc:docMk/>
            <pc:sldMk cId="0" sldId="275"/>
            <ac:spMk id="254" creationId="{00000000-0000-0000-0000-000000000000}"/>
          </ac:spMkLst>
        </pc:spChg>
        <pc:spChg chg="mod">
          <ac:chgData name="Anja Prescher" userId="fb7721861d540e87" providerId="LiveId" clId="{8449D276-86E8-448C-A50E-0DB7F9F9F550}" dt="2023-09-17T00:47:09.090" v="2040" actId="27636"/>
          <ac:spMkLst>
            <pc:docMk/>
            <pc:sldMk cId="0" sldId="275"/>
            <ac:spMk id="255" creationId="{00000000-0000-0000-0000-000000000000}"/>
          </ac:spMkLst>
        </pc:spChg>
      </pc:sldChg>
      <pc:sldChg chg="modSp mod">
        <pc:chgData name="Anja Prescher" userId="fb7721861d540e87" providerId="LiveId" clId="{8449D276-86E8-448C-A50E-0DB7F9F9F550}" dt="2023-09-17T00:47:15.068" v="2041" actId="2711"/>
        <pc:sldMkLst>
          <pc:docMk/>
          <pc:sldMk cId="0" sldId="276"/>
        </pc:sldMkLst>
        <pc:spChg chg="mod">
          <ac:chgData name="Anja Prescher" userId="fb7721861d540e87" providerId="LiveId" clId="{8449D276-86E8-448C-A50E-0DB7F9F9F550}" dt="2023-09-17T00:47:15.068" v="2041" actId="2711"/>
          <ac:spMkLst>
            <pc:docMk/>
            <pc:sldMk cId="0" sldId="276"/>
            <ac:spMk id="261" creationId="{00000000-0000-0000-0000-000000000000}"/>
          </ac:spMkLst>
        </pc:spChg>
      </pc:sldChg>
      <pc:sldChg chg="addSp delSp modSp mod ord">
        <pc:chgData name="Anja Prescher" userId="fb7721861d540e87" providerId="LiveId" clId="{8449D276-86E8-448C-A50E-0DB7F9F9F550}" dt="2023-09-17T21:30:28.789" v="3594"/>
        <pc:sldMkLst>
          <pc:docMk/>
          <pc:sldMk cId="0" sldId="277"/>
        </pc:sldMkLst>
        <pc:picChg chg="del">
          <ac:chgData name="Anja Prescher" userId="fb7721861d540e87" providerId="LiveId" clId="{8449D276-86E8-448C-A50E-0DB7F9F9F550}" dt="2023-09-17T21:08:41.040" v="3049" actId="478"/>
          <ac:picMkLst>
            <pc:docMk/>
            <pc:sldMk cId="0" sldId="277"/>
            <ac:picMk id="268" creationId="{00000000-0000-0000-0000-000000000000}"/>
          </ac:picMkLst>
        </pc:picChg>
        <pc:picChg chg="add mod">
          <ac:chgData name="Anja Prescher" userId="fb7721861d540e87" providerId="LiveId" clId="{8449D276-86E8-448C-A50E-0DB7F9F9F550}" dt="2023-09-17T21:08:44.097" v="3051" actId="1076"/>
          <ac:picMkLst>
            <pc:docMk/>
            <pc:sldMk cId="0" sldId="277"/>
            <ac:picMk id="1026" creationId="{0B335168-5A46-FDD1-1804-C2539727A4A6}"/>
          </ac:picMkLst>
        </pc:picChg>
      </pc:sldChg>
      <pc:sldChg chg="addSp delSp modSp mod">
        <pc:chgData name="Anja Prescher" userId="fb7721861d540e87" providerId="LiveId" clId="{8449D276-86E8-448C-A50E-0DB7F9F9F550}" dt="2023-09-17T21:13:13.402" v="3400" actId="1076"/>
        <pc:sldMkLst>
          <pc:docMk/>
          <pc:sldMk cId="0" sldId="278"/>
        </pc:sldMkLst>
        <pc:spChg chg="add mod">
          <ac:chgData name="Anja Prescher" userId="fb7721861d540e87" providerId="LiveId" clId="{8449D276-86E8-448C-A50E-0DB7F9F9F550}" dt="2023-09-17T21:13:13.402" v="3400" actId="1076"/>
          <ac:spMkLst>
            <pc:docMk/>
            <pc:sldMk cId="0" sldId="278"/>
            <ac:spMk id="2" creationId="{EC4DEF00-A37E-1E5B-71F9-B2D5797974B4}"/>
          </ac:spMkLst>
        </pc:spChg>
        <pc:picChg chg="del">
          <ac:chgData name="Anja Prescher" userId="fb7721861d540e87" providerId="LiveId" clId="{8449D276-86E8-448C-A50E-0DB7F9F9F550}" dt="2023-09-17T21:08:52.849" v="3052" actId="478"/>
          <ac:picMkLst>
            <pc:docMk/>
            <pc:sldMk cId="0" sldId="278"/>
            <ac:picMk id="274" creationId="{00000000-0000-0000-0000-000000000000}"/>
          </ac:picMkLst>
        </pc:picChg>
        <pc:picChg chg="add mod">
          <ac:chgData name="Anja Prescher" userId="fb7721861d540e87" providerId="LiveId" clId="{8449D276-86E8-448C-A50E-0DB7F9F9F550}" dt="2023-09-17T21:08:55.674" v="3054" actId="1076"/>
          <ac:picMkLst>
            <pc:docMk/>
            <pc:sldMk cId="0" sldId="278"/>
            <ac:picMk id="2050" creationId="{C6A135DC-7759-6B34-675E-08F2608236A3}"/>
          </ac:picMkLst>
        </pc:picChg>
      </pc:sldChg>
      <pc:sldChg chg="addSp delSp modSp add del mod">
        <pc:chgData name="Anja Prescher" userId="fb7721861d540e87" providerId="LiveId" clId="{8449D276-86E8-448C-A50E-0DB7F9F9F550}" dt="2023-09-17T21:13:38.092" v="3405" actId="1076"/>
        <pc:sldMkLst>
          <pc:docMk/>
          <pc:sldMk cId="0" sldId="279"/>
        </pc:sldMkLst>
        <pc:picChg chg="del">
          <ac:chgData name="Anja Prescher" userId="fb7721861d540e87" providerId="LiveId" clId="{8449D276-86E8-448C-A50E-0DB7F9F9F550}" dt="2023-09-17T21:13:30.357" v="3403" actId="478"/>
          <ac:picMkLst>
            <pc:docMk/>
            <pc:sldMk cId="0" sldId="279"/>
            <ac:picMk id="279" creationId="{00000000-0000-0000-0000-000000000000}"/>
          </ac:picMkLst>
        </pc:picChg>
        <pc:picChg chg="add mod">
          <ac:chgData name="Anja Prescher" userId="fb7721861d540e87" providerId="LiveId" clId="{8449D276-86E8-448C-A50E-0DB7F9F9F550}" dt="2023-09-17T21:13:38.092" v="3405" actId="1076"/>
          <ac:picMkLst>
            <pc:docMk/>
            <pc:sldMk cId="0" sldId="279"/>
            <ac:picMk id="3074" creationId="{9A47E7CC-C838-0A8E-4063-4E7F78EAE743}"/>
          </ac:picMkLst>
        </pc:picChg>
      </pc:sldChg>
      <pc:sldChg chg="addSp delSp modSp mod">
        <pc:chgData name="Anja Prescher" userId="fb7721861d540e87" providerId="LiveId" clId="{8449D276-86E8-448C-A50E-0DB7F9F9F550}" dt="2023-09-17T21:13:53.084" v="3408" actId="1076"/>
        <pc:sldMkLst>
          <pc:docMk/>
          <pc:sldMk cId="0" sldId="280"/>
        </pc:sldMkLst>
        <pc:picChg chg="del">
          <ac:chgData name="Anja Prescher" userId="fb7721861d540e87" providerId="LiveId" clId="{8449D276-86E8-448C-A50E-0DB7F9F9F550}" dt="2023-09-17T21:13:49.322" v="3406" actId="478"/>
          <ac:picMkLst>
            <pc:docMk/>
            <pc:sldMk cId="0" sldId="280"/>
            <ac:picMk id="286" creationId="{00000000-0000-0000-0000-000000000000}"/>
          </ac:picMkLst>
        </pc:picChg>
        <pc:picChg chg="add mod">
          <ac:chgData name="Anja Prescher" userId="fb7721861d540e87" providerId="LiveId" clId="{8449D276-86E8-448C-A50E-0DB7F9F9F550}" dt="2023-09-17T21:13:53.084" v="3408" actId="1076"/>
          <ac:picMkLst>
            <pc:docMk/>
            <pc:sldMk cId="0" sldId="280"/>
            <ac:picMk id="4098" creationId="{19D47CE1-8B53-1166-522A-F88479AD7619}"/>
          </ac:picMkLst>
        </pc:picChg>
      </pc:sldChg>
      <pc:sldChg chg="addSp delSp modSp mod">
        <pc:chgData name="Anja Prescher" userId="fb7721861d540e87" providerId="LiveId" clId="{8449D276-86E8-448C-A50E-0DB7F9F9F550}" dt="2023-09-17T21:16:55.260" v="3454" actId="1076"/>
        <pc:sldMkLst>
          <pc:docMk/>
          <pc:sldMk cId="0" sldId="286"/>
        </pc:sldMkLst>
        <pc:spChg chg="add del mod">
          <ac:chgData name="Anja Prescher" userId="fb7721861d540e87" providerId="LiveId" clId="{8449D276-86E8-448C-A50E-0DB7F9F9F550}" dt="2023-09-17T21:15:45.792" v="3429" actId="478"/>
          <ac:spMkLst>
            <pc:docMk/>
            <pc:sldMk cId="0" sldId="286"/>
            <ac:spMk id="3" creationId="{474E4091-8399-E6B2-F448-641DC8C0B904}"/>
          </ac:spMkLst>
        </pc:spChg>
        <pc:picChg chg="del">
          <ac:chgData name="Anja Prescher" userId="fb7721861d540e87" providerId="LiveId" clId="{8449D276-86E8-448C-A50E-0DB7F9F9F550}" dt="2023-09-17T21:14:53.278" v="3409" actId="478"/>
          <ac:picMkLst>
            <pc:docMk/>
            <pc:sldMk cId="0" sldId="286"/>
            <ac:picMk id="317" creationId="{00000000-0000-0000-0000-000000000000}"/>
          </ac:picMkLst>
        </pc:picChg>
        <pc:picChg chg="del">
          <ac:chgData name="Anja Prescher" userId="fb7721861d540e87" providerId="LiveId" clId="{8449D276-86E8-448C-A50E-0DB7F9F9F550}" dt="2023-09-17T21:14:59.936" v="3414" actId="478"/>
          <ac:picMkLst>
            <pc:docMk/>
            <pc:sldMk cId="0" sldId="286"/>
            <ac:picMk id="318" creationId="{00000000-0000-0000-0000-000000000000}"/>
          </ac:picMkLst>
        </pc:picChg>
        <pc:picChg chg="del">
          <ac:chgData name="Anja Prescher" userId="fb7721861d540e87" providerId="LiveId" clId="{8449D276-86E8-448C-A50E-0DB7F9F9F550}" dt="2023-09-17T21:14:59.936" v="3414" actId="478"/>
          <ac:picMkLst>
            <pc:docMk/>
            <pc:sldMk cId="0" sldId="286"/>
            <ac:picMk id="319" creationId="{00000000-0000-0000-0000-000000000000}"/>
          </ac:picMkLst>
        </pc:picChg>
        <pc:picChg chg="add mod">
          <ac:chgData name="Anja Prescher" userId="fb7721861d540e87" providerId="LiveId" clId="{8449D276-86E8-448C-A50E-0DB7F9F9F550}" dt="2023-09-17T21:16:32.617" v="3448" actId="1076"/>
          <ac:picMkLst>
            <pc:docMk/>
            <pc:sldMk cId="0" sldId="286"/>
            <ac:picMk id="5122" creationId="{EC479E06-2730-DCC5-7463-662545253540}"/>
          </ac:picMkLst>
        </pc:picChg>
        <pc:picChg chg="add mod">
          <ac:chgData name="Anja Prescher" userId="fb7721861d540e87" providerId="LiveId" clId="{8449D276-86E8-448C-A50E-0DB7F9F9F550}" dt="2023-09-17T21:16:46.599" v="3451" actId="1076"/>
          <ac:picMkLst>
            <pc:docMk/>
            <pc:sldMk cId="0" sldId="286"/>
            <ac:picMk id="5124" creationId="{9326D259-C5CF-C68C-51A1-1ED279F74F4F}"/>
          </ac:picMkLst>
        </pc:picChg>
        <pc:picChg chg="add mod">
          <ac:chgData name="Anja Prescher" userId="fb7721861d540e87" providerId="LiveId" clId="{8449D276-86E8-448C-A50E-0DB7F9F9F550}" dt="2023-09-17T21:16:52.247" v="3453" actId="1076"/>
          <ac:picMkLst>
            <pc:docMk/>
            <pc:sldMk cId="0" sldId="286"/>
            <ac:picMk id="5126" creationId="{687AC75D-C2E4-5E5B-26CC-E681144D620A}"/>
          </ac:picMkLst>
        </pc:picChg>
        <pc:picChg chg="add mod">
          <ac:chgData name="Anja Prescher" userId="fb7721861d540e87" providerId="LiveId" clId="{8449D276-86E8-448C-A50E-0DB7F9F9F550}" dt="2023-09-17T21:16:55.260" v="3454" actId="1076"/>
          <ac:picMkLst>
            <pc:docMk/>
            <pc:sldMk cId="0" sldId="286"/>
            <ac:picMk id="5128" creationId="{5E082E86-6FF8-1B02-12B2-BC3302DACAA8}"/>
          </ac:picMkLst>
        </pc:picChg>
      </pc:sldChg>
      <pc:sldChg chg="modSp mod">
        <pc:chgData name="Anja Prescher" userId="fb7721861d540e87" providerId="LiveId" clId="{8449D276-86E8-448C-A50E-0DB7F9F9F550}" dt="2023-09-17T21:21:36.922" v="3534" actId="20577"/>
        <pc:sldMkLst>
          <pc:docMk/>
          <pc:sldMk cId="0" sldId="287"/>
        </pc:sldMkLst>
        <pc:spChg chg="mod">
          <ac:chgData name="Anja Prescher" userId="fb7721861d540e87" providerId="LiveId" clId="{8449D276-86E8-448C-A50E-0DB7F9F9F550}" dt="2023-09-17T21:21:36.922" v="3534" actId="20577"/>
          <ac:spMkLst>
            <pc:docMk/>
            <pc:sldMk cId="0" sldId="287"/>
            <ac:spMk id="325" creationId="{00000000-0000-0000-0000-000000000000}"/>
          </ac:spMkLst>
        </pc:spChg>
      </pc:sldChg>
      <pc:sldChg chg="addSp delSp modSp mod">
        <pc:chgData name="Anja Prescher" userId="fb7721861d540e87" providerId="LiveId" clId="{8449D276-86E8-448C-A50E-0DB7F9F9F550}" dt="2023-09-17T21:45:30.514" v="4394" actId="1076"/>
        <pc:sldMkLst>
          <pc:docMk/>
          <pc:sldMk cId="0" sldId="288"/>
        </pc:sldMkLst>
        <pc:spChg chg="add mod">
          <ac:chgData name="Anja Prescher" userId="fb7721861d540e87" providerId="LiveId" clId="{8449D276-86E8-448C-A50E-0DB7F9F9F550}" dt="2023-09-17T21:45:27.310" v="4393" actId="1076"/>
          <ac:spMkLst>
            <pc:docMk/>
            <pc:sldMk cId="0" sldId="288"/>
            <ac:spMk id="4" creationId="{2FA5A425-60FE-AB0E-6216-D7210ED64D99}"/>
          </ac:spMkLst>
        </pc:spChg>
        <pc:picChg chg="add mod">
          <ac:chgData name="Anja Prescher" userId="fb7721861d540e87" providerId="LiveId" clId="{8449D276-86E8-448C-A50E-0DB7F9F9F550}" dt="2023-09-17T21:45:30.514" v="4394" actId="1076"/>
          <ac:picMkLst>
            <pc:docMk/>
            <pc:sldMk cId="0" sldId="288"/>
            <ac:picMk id="3" creationId="{05DEFADD-1E89-3C69-433A-591216623334}"/>
          </ac:picMkLst>
        </pc:picChg>
        <pc:picChg chg="del">
          <ac:chgData name="Anja Prescher" userId="fb7721861d540e87" providerId="LiveId" clId="{8449D276-86E8-448C-A50E-0DB7F9F9F550}" dt="2023-09-17T21:22:29.415" v="3535" actId="478"/>
          <ac:picMkLst>
            <pc:docMk/>
            <pc:sldMk cId="0" sldId="288"/>
            <ac:picMk id="331" creationId="{00000000-0000-0000-0000-000000000000}"/>
          </ac:picMkLst>
        </pc:picChg>
        <pc:picChg chg="add mod">
          <ac:chgData name="Anja Prescher" userId="fb7721861d540e87" providerId="LiveId" clId="{8449D276-86E8-448C-A50E-0DB7F9F9F550}" dt="2023-09-17T21:44:20.024" v="4324" actId="1076"/>
          <ac:picMkLst>
            <pc:docMk/>
            <pc:sldMk cId="0" sldId="288"/>
            <ac:picMk id="6146" creationId="{FED16C59-60A5-031C-2ACE-F96E1ED0BEBD}"/>
          </ac:picMkLst>
        </pc:picChg>
        <pc:picChg chg="add mod">
          <ac:chgData name="Anja Prescher" userId="fb7721861d540e87" providerId="LiveId" clId="{8449D276-86E8-448C-A50E-0DB7F9F9F550}" dt="2023-09-17T21:44:20.024" v="4324" actId="1076"/>
          <ac:picMkLst>
            <pc:docMk/>
            <pc:sldMk cId="0" sldId="288"/>
            <ac:picMk id="6148" creationId="{122A70CD-6B0F-6EE8-CDFB-9942C5B575F0}"/>
          </ac:picMkLst>
        </pc:picChg>
      </pc:sldChg>
      <pc:sldChg chg="del">
        <pc:chgData name="Anja Prescher" userId="fb7721861d540e87" providerId="LiveId" clId="{8449D276-86E8-448C-A50E-0DB7F9F9F550}" dt="2023-09-17T21:23:08.264" v="3548" actId="47"/>
        <pc:sldMkLst>
          <pc:docMk/>
          <pc:sldMk cId="0" sldId="289"/>
        </pc:sldMkLst>
      </pc:sldChg>
      <pc:sldChg chg="addSp delSp modSp mod">
        <pc:chgData name="Anja Prescher" userId="fb7721861d540e87" providerId="LiveId" clId="{8449D276-86E8-448C-A50E-0DB7F9F9F550}" dt="2023-09-17T21:23:42.416" v="3560" actId="1076"/>
        <pc:sldMkLst>
          <pc:docMk/>
          <pc:sldMk cId="0" sldId="290"/>
        </pc:sldMkLst>
        <pc:picChg chg="del">
          <ac:chgData name="Anja Prescher" userId="fb7721861d540e87" providerId="LiveId" clId="{8449D276-86E8-448C-A50E-0DB7F9F9F550}" dt="2023-09-17T21:23:11.062" v="3549" actId="478"/>
          <ac:picMkLst>
            <pc:docMk/>
            <pc:sldMk cId="0" sldId="290"/>
            <ac:picMk id="341" creationId="{00000000-0000-0000-0000-000000000000}"/>
          </ac:picMkLst>
        </pc:picChg>
        <pc:picChg chg="add mod">
          <ac:chgData name="Anja Prescher" userId="fb7721861d540e87" providerId="LiveId" clId="{8449D276-86E8-448C-A50E-0DB7F9F9F550}" dt="2023-09-17T21:23:42.416" v="3560" actId="1076"/>
          <ac:picMkLst>
            <pc:docMk/>
            <pc:sldMk cId="0" sldId="290"/>
            <ac:picMk id="7170" creationId="{0CCEAA78-8F9D-05E9-6C3D-1D1C219B6FA5}"/>
          </ac:picMkLst>
        </pc:picChg>
        <pc:picChg chg="add mod">
          <ac:chgData name="Anja Prescher" userId="fb7721861d540e87" providerId="LiveId" clId="{8449D276-86E8-448C-A50E-0DB7F9F9F550}" dt="2023-09-17T21:23:42.416" v="3560" actId="1076"/>
          <ac:picMkLst>
            <pc:docMk/>
            <pc:sldMk cId="0" sldId="290"/>
            <ac:picMk id="7172" creationId="{F372A7A1-751F-1A2A-3CE1-32F85E36ADE7}"/>
          </ac:picMkLst>
        </pc:picChg>
      </pc:sldChg>
      <pc:sldChg chg="del">
        <pc:chgData name="Anja Prescher" userId="fb7721861d540e87" providerId="LiveId" clId="{8449D276-86E8-448C-A50E-0DB7F9F9F550}" dt="2023-09-17T21:23:13.513" v="3550" actId="47"/>
        <pc:sldMkLst>
          <pc:docMk/>
          <pc:sldMk cId="0" sldId="291"/>
        </pc:sldMkLst>
      </pc:sldChg>
      <pc:sldChg chg="modSp mod">
        <pc:chgData name="Anja Prescher" userId="fb7721861d540e87" providerId="LiveId" clId="{8449D276-86E8-448C-A50E-0DB7F9F9F550}" dt="2023-09-17T21:38:49.676" v="4038" actId="14100"/>
        <pc:sldMkLst>
          <pc:docMk/>
          <pc:sldMk cId="0" sldId="292"/>
        </pc:sldMkLst>
        <pc:picChg chg="mod">
          <ac:chgData name="Anja Prescher" userId="fb7721861d540e87" providerId="LiveId" clId="{8449D276-86E8-448C-A50E-0DB7F9F9F550}" dt="2023-09-17T21:38:49.676" v="4038" actId="14100"/>
          <ac:picMkLst>
            <pc:docMk/>
            <pc:sldMk cId="0" sldId="292"/>
            <ac:picMk id="351" creationId="{00000000-0000-0000-0000-000000000000}"/>
          </ac:picMkLst>
        </pc:picChg>
      </pc:sldChg>
      <pc:sldChg chg="modSp mod">
        <pc:chgData name="Anja Prescher" userId="fb7721861d540e87" providerId="LiveId" clId="{8449D276-86E8-448C-A50E-0DB7F9F9F550}" dt="2023-09-17T21:38:45.826" v="4037" actId="14100"/>
        <pc:sldMkLst>
          <pc:docMk/>
          <pc:sldMk cId="0" sldId="293"/>
        </pc:sldMkLst>
        <pc:picChg chg="mod">
          <ac:chgData name="Anja Prescher" userId="fb7721861d540e87" providerId="LiveId" clId="{8449D276-86E8-448C-A50E-0DB7F9F9F550}" dt="2023-09-17T21:38:45.826" v="4037" actId="14100"/>
          <ac:picMkLst>
            <pc:docMk/>
            <pc:sldMk cId="0" sldId="293"/>
            <ac:picMk id="356" creationId="{00000000-0000-0000-0000-000000000000}"/>
          </ac:picMkLst>
        </pc:picChg>
      </pc:sldChg>
      <pc:sldChg chg="addSp delSp modSp mod">
        <pc:chgData name="Anja Prescher" userId="fb7721861d540e87" providerId="LiveId" clId="{8449D276-86E8-448C-A50E-0DB7F9F9F550}" dt="2023-09-17T21:38:41.591" v="4036" actId="1076"/>
        <pc:sldMkLst>
          <pc:docMk/>
          <pc:sldMk cId="0" sldId="294"/>
        </pc:sldMkLst>
        <pc:picChg chg="add del mod">
          <ac:chgData name="Anja Prescher" userId="fb7721861d540e87" providerId="LiveId" clId="{8449D276-86E8-448C-A50E-0DB7F9F9F550}" dt="2023-09-17T21:38:41.591" v="4036" actId="1076"/>
          <ac:picMkLst>
            <pc:docMk/>
            <pc:sldMk cId="0" sldId="294"/>
            <ac:picMk id="361" creationId="{00000000-0000-0000-0000-000000000000}"/>
          </ac:picMkLst>
        </pc:picChg>
      </pc:sldChg>
      <pc:sldChg chg="modSp mod">
        <pc:chgData name="Anja Prescher" userId="fb7721861d540e87" providerId="LiveId" clId="{8449D276-86E8-448C-A50E-0DB7F9F9F550}" dt="2023-09-17T21:38:35.822" v="4034" actId="14100"/>
        <pc:sldMkLst>
          <pc:docMk/>
          <pc:sldMk cId="0" sldId="295"/>
        </pc:sldMkLst>
        <pc:picChg chg="mod">
          <ac:chgData name="Anja Prescher" userId="fb7721861d540e87" providerId="LiveId" clId="{8449D276-86E8-448C-A50E-0DB7F9F9F550}" dt="2023-09-17T21:38:35.822" v="4034" actId="14100"/>
          <ac:picMkLst>
            <pc:docMk/>
            <pc:sldMk cId="0" sldId="295"/>
            <ac:picMk id="366" creationId="{00000000-0000-0000-0000-000000000000}"/>
          </ac:picMkLst>
        </pc:picChg>
      </pc:sldChg>
      <pc:sldChg chg="modSp mod">
        <pc:chgData name="Anja Prescher" userId="fb7721861d540e87" providerId="LiveId" clId="{8449D276-86E8-448C-A50E-0DB7F9F9F550}" dt="2023-09-17T21:50:18.834" v="4463" actId="20577"/>
        <pc:sldMkLst>
          <pc:docMk/>
          <pc:sldMk cId="0" sldId="296"/>
        </pc:sldMkLst>
        <pc:spChg chg="mod">
          <ac:chgData name="Anja Prescher" userId="fb7721861d540e87" providerId="LiveId" clId="{8449D276-86E8-448C-A50E-0DB7F9F9F550}" dt="2023-09-17T21:50:18.834" v="4463" actId="20577"/>
          <ac:spMkLst>
            <pc:docMk/>
            <pc:sldMk cId="0" sldId="296"/>
            <ac:spMk id="372" creationId="{00000000-0000-0000-0000-000000000000}"/>
          </ac:spMkLst>
        </pc:spChg>
      </pc:sldChg>
      <pc:sldChg chg="addSp delSp modSp mod">
        <pc:chgData name="Anja Prescher" userId="fb7721861d540e87" providerId="LiveId" clId="{8449D276-86E8-448C-A50E-0DB7F9F9F550}" dt="2023-09-17T21:49:59.308" v="4459" actId="1076"/>
        <pc:sldMkLst>
          <pc:docMk/>
          <pc:sldMk cId="0" sldId="297"/>
        </pc:sldMkLst>
        <pc:picChg chg="del">
          <ac:chgData name="Anja Prescher" userId="fb7721861d540e87" providerId="LiveId" clId="{8449D276-86E8-448C-A50E-0DB7F9F9F550}" dt="2023-09-17T21:49:18.463" v="4443" actId="478"/>
          <ac:picMkLst>
            <pc:docMk/>
            <pc:sldMk cId="0" sldId="297"/>
            <ac:picMk id="378" creationId="{00000000-0000-0000-0000-000000000000}"/>
          </ac:picMkLst>
        </pc:picChg>
        <pc:picChg chg="add mod">
          <ac:chgData name="Anja Prescher" userId="fb7721861d540e87" providerId="LiveId" clId="{8449D276-86E8-448C-A50E-0DB7F9F9F550}" dt="2023-09-17T21:49:59.308" v="4459" actId="1076"/>
          <ac:picMkLst>
            <pc:docMk/>
            <pc:sldMk cId="0" sldId="297"/>
            <ac:picMk id="10242" creationId="{EFEC6A7B-90CC-FEEC-BD7A-A16E3E47E289}"/>
          </ac:picMkLst>
        </pc:picChg>
      </pc:sldChg>
      <pc:sldChg chg="modSp mod">
        <pc:chgData name="Anja Prescher" userId="fb7721861d540e87" providerId="LiveId" clId="{8449D276-86E8-448C-A50E-0DB7F9F9F550}" dt="2023-09-17T21:49:56.391" v="4458" actId="1076"/>
        <pc:sldMkLst>
          <pc:docMk/>
          <pc:sldMk cId="0" sldId="298"/>
        </pc:sldMkLst>
        <pc:picChg chg="mod">
          <ac:chgData name="Anja Prescher" userId="fb7721861d540e87" providerId="LiveId" clId="{8449D276-86E8-448C-A50E-0DB7F9F9F550}" dt="2023-09-17T21:49:56.391" v="4458" actId="1076"/>
          <ac:picMkLst>
            <pc:docMk/>
            <pc:sldMk cId="0" sldId="298"/>
            <ac:picMk id="383" creationId="{00000000-0000-0000-0000-000000000000}"/>
          </ac:picMkLst>
        </pc:picChg>
      </pc:sldChg>
      <pc:sldChg chg="addSp delSp modSp mod">
        <pc:chgData name="Anja Prescher" userId="fb7721861d540e87" providerId="LiveId" clId="{8449D276-86E8-448C-A50E-0DB7F9F9F550}" dt="2023-09-17T21:50:05.781" v="4460" actId="1076"/>
        <pc:sldMkLst>
          <pc:docMk/>
          <pc:sldMk cId="0" sldId="299"/>
        </pc:sldMkLst>
        <pc:picChg chg="del">
          <ac:chgData name="Anja Prescher" userId="fb7721861d540e87" providerId="LiveId" clId="{8449D276-86E8-448C-A50E-0DB7F9F9F550}" dt="2023-09-17T21:49:24.477" v="4448" actId="478"/>
          <ac:picMkLst>
            <pc:docMk/>
            <pc:sldMk cId="0" sldId="299"/>
            <ac:picMk id="388" creationId="{00000000-0000-0000-0000-000000000000}"/>
          </ac:picMkLst>
        </pc:picChg>
        <pc:picChg chg="add mod">
          <ac:chgData name="Anja Prescher" userId="fb7721861d540e87" providerId="LiveId" clId="{8449D276-86E8-448C-A50E-0DB7F9F9F550}" dt="2023-09-17T21:50:05.781" v="4460" actId="1076"/>
          <ac:picMkLst>
            <pc:docMk/>
            <pc:sldMk cId="0" sldId="299"/>
            <ac:picMk id="11266" creationId="{49BB1875-A0D6-D2FF-9D3F-E344F1EFFF85}"/>
          </ac:picMkLst>
        </pc:picChg>
      </pc:sldChg>
      <pc:sldChg chg="addSp delSp modSp mod">
        <pc:chgData name="Anja Prescher" userId="fb7721861d540e87" providerId="LiveId" clId="{8449D276-86E8-448C-A50E-0DB7F9F9F550}" dt="2023-09-17T21:50:13.312" v="4461" actId="1076"/>
        <pc:sldMkLst>
          <pc:docMk/>
          <pc:sldMk cId="0" sldId="300"/>
        </pc:sldMkLst>
        <pc:picChg chg="del">
          <ac:chgData name="Anja Prescher" userId="fb7721861d540e87" providerId="LiveId" clId="{8449D276-86E8-448C-A50E-0DB7F9F9F550}" dt="2023-09-17T21:49:42.778" v="4453" actId="478"/>
          <ac:picMkLst>
            <pc:docMk/>
            <pc:sldMk cId="0" sldId="300"/>
            <ac:picMk id="393" creationId="{00000000-0000-0000-0000-000000000000}"/>
          </ac:picMkLst>
        </pc:picChg>
        <pc:picChg chg="add mod">
          <ac:chgData name="Anja Prescher" userId="fb7721861d540e87" providerId="LiveId" clId="{8449D276-86E8-448C-A50E-0DB7F9F9F550}" dt="2023-09-17T21:50:13.312" v="4461" actId="1076"/>
          <ac:picMkLst>
            <pc:docMk/>
            <pc:sldMk cId="0" sldId="300"/>
            <ac:picMk id="12290" creationId="{03493733-7F52-8CA3-85BF-F0C8DE57673D}"/>
          </ac:picMkLst>
        </pc:picChg>
      </pc:sldChg>
      <pc:sldChg chg="modSp mod">
        <pc:chgData name="Anja Prescher" userId="fb7721861d540e87" providerId="LiveId" clId="{8449D276-86E8-448C-A50E-0DB7F9F9F550}" dt="2023-09-17T21:46:02.910" v="4434" actId="1076"/>
        <pc:sldMkLst>
          <pc:docMk/>
          <pc:sldMk cId="0" sldId="301"/>
        </pc:sldMkLst>
        <pc:picChg chg="mod">
          <ac:chgData name="Anja Prescher" userId="fb7721861d540e87" providerId="LiveId" clId="{8449D276-86E8-448C-A50E-0DB7F9F9F550}" dt="2023-09-17T21:46:02.910" v="4434" actId="1076"/>
          <ac:picMkLst>
            <pc:docMk/>
            <pc:sldMk cId="0" sldId="301"/>
            <ac:picMk id="398" creationId="{00000000-0000-0000-0000-000000000000}"/>
          </ac:picMkLst>
        </pc:picChg>
      </pc:sldChg>
      <pc:sldChg chg="modSp mod">
        <pc:chgData name="Anja Prescher" userId="fb7721861d540e87" providerId="LiveId" clId="{8449D276-86E8-448C-A50E-0DB7F9F9F550}" dt="2023-09-17T21:46:13.491" v="4436" actId="1076"/>
        <pc:sldMkLst>
          <pc:docMk/>
          <pc:sldMk cId="0" sldId="302"/>
        </pc:sldMkLst>
        <pc:picChg chg="mod">
          <ac:chgData name="Anja Prescher" userId="fb7721861d540e87" providerId="LiveId" clId="{8449D276-86E8-448C-A50E-0DB7F9F9F550}" dt="2023-09-17T21:46:13.491" v="4436" actId="1076"/>
          <ac:picMkLst>
            <pc:docMk/>
            <pc:sldMk cId="0" sldId="302"/>
            <ac:picMk id="403" creationId="{00000000-0000-0000-0000-000000000000}"/>
          </ac:picMkLst>
        </pc:picChg>
      </pc:sldChg>
      <pc:sldChg chg="modSp mod">
        <pc:chgData name="Anja Prescher" userId="fb7721861d540e87" providerId="LiveId" clId="{8449D276-86E8-448C-A50E-0DB7F9F9F550}" dt="2023-09-17T21:46:18.946" v="4438" actId="1076"/>
        <pc:sldMkLst>
          <pc:docMk/>
          <pc:sldMk cId="0" sldId="303"/>
        </pc:sldMkLst>
        <pc:picChg chg="mod">
          <ac:chgData name="Anja Prescher" userId="fb7721861d540e87" providerId="LiveId" clId="{8449D276-86E8-448C-A50E-0DB7F9F9F550}" dt="2023-09-17T21:46:18.946" v="4438" actId="1076"/>
          <ac:picMkLst>
            <pc:docMk/>
            <pc:sldMk cId="0" sldId="303"/>
            <ac:picMk id="408" creationId="{00000000-0000-0000-0000-000000000000}"/>
          </ac:picMkLst>
        </pc:picChg>
      </pc:sldChg>
      <pc:sldChg chg="modSp mod">
        <pc:chgData name="Anja Prescher" userId="fb7721861d540e87" providerId="LiveId" clId="{8449D276-86E8-448C-A50E-0DB7F9F9F550}" dt="2023-09-17T21:46:23.949" v="4440" actId="1076"/>
        <pc:sldMkLst>
          <pc:docMk/>
          <pc:sldMk cId="0" sldId="304"/>
        </pc:sldMkLst>
        <pc:picChg chg="mod">
          <ac:chgData name="Anja Prescher" userId="fb7721861d540e87" providerId="LiveId" clId="{8449D276-86E8-448C-A50E-0DB7F9F9F550}" dt="2023-09-17T21:46:23.949" v="4440" actId="1076"/>
          <ac:picMkLst>
            <pc:docMk/>
            <pc:sldMk cId="0" sldId="304"/>
            <ac:picMk id="413" creationId="{00000000-0000-0000-0000-000000000000}"/>
          </ac:picMkLst>
        </pc:picChg>
      </pc:sldChg>
      <pc:sldChg chg="modSp mod">
        <pc:chgData name="Anja Prescher" userId="fb7721861d540e87" providerId="LiveId" clId="{8449D276-86E8-448C-A50E-0DB7F9F9F550}" dt="2023-09-17T21:46:28.916" v="4442" actId="1076"/>
        <pc:sldMkLst>
          <pc:docMk/>
          <pc:sldMk cId="0" sldId="305"/>
        </pc:sldMkLst>
        <pc:picChg chg="mod">
          <ac:chgData name="Anja Prescher" userId="fb7721861d540e87" providerId="LiveId" clId="{8449D276-86E8-448C-A50E-0DB7F9F9F550}" dt="2023-09-17T21:46:28.916" v="4442" actId="1076"/>
          <ac:picMkLst>
            <pc:docMk/>
            <pc:sldMk cId="0" sldId="305"/>
            <ac:picMk id="418" creationId="{00000000-0000-0000-0000-000000000000}"/>
          </ac:picMkLst>
        </pc:picChg>
      </pc:sldChg>
      <pc:sldChg chg="modSp mod">
        <pc:chgData name="Anja Prescher" userId="fb7721861d540e87" providerId="LiveId" clId="{8449D276-86E8-448C-A50E-0DB7F9F9F550}" dt="2023-09-17T00:47:39.270" v="2045" actId="2711"/>
        <pc:sldMkLst>
          <pc:docMk/>
          <pc:sldMk cId="0" sldId="306"/>
        </pc:sldMkLst>
        <pc:spChg chg="mod">
          <ac:chgData name="Anja Prescher" userId="fb7721861d540e87" providerId="LiveId" clId="{8449D276-86E8-448C-A50E-0DB7F9F9F550}" dt="2023-09-17T00:47:39.270" v="2045" actId="2711"/>
          <ac:spMkLst>
            <pc:docMk/>
            <pc:sldMk cId="0" sldId="306"/>
            <ac:spMk id="424" creationId="{00000000-0000-0000-0000-000000000000}"/>
          </ac:spMkLst>
        </pc:spChg>
      </pc:sldChg>
      <pc:sldChg chg="modSp add del mod">
        <pc:chgData name="Anja Prescher" userId="fb7721861d540e87" providerId="LiveId" clId="{8449D276-86E8-448C-A50E-0DB7F9F9F550}" dt="2023-09-16T19:44:42.145" v="604" actId="47"/>
        <pc:sldMkLst>
          <pc:docMk/>
          <pc:sldMk cId="1761922122" sldId="307"/>
        </pc:sldMkLst>
        <pc:spChg chg="mod">
          <ac:chgData name="Anja Prescher" userId="fb7721861d540e87" providerId="LiveId" clId="{8449D276-86E8-448C-A50E-0DB7F9F9F550}" dt="2023-09-16T19:32:13.309" v="327" actId="20577"/>
          <ac:spMkLst>
            <pc:docMk/>
            <pc:sldMk cId="1761922122" sldId="307"/>
            <ac:spMk id="154" creationId="{00000000-0000-0000-0000-000000000000}"/>
          </ac:spMkLst>
        </pc:spChg>
        <pc:spChg chg="mod">
          <ac:chgData name="Anja Prescher" userId="fb7721861d540e87" providerId="LiveId" clId="{8449D276-86E8-448C-A50E-0DB7F9F9F550}" dt="2023-09-16T19:32:34.163" v="406" actId="20577"/>
          <ac:spMkLst>
            <pc:docMk/>
            <pc:sldMk cId="1761922122" sldId="307"/>
            <ac:spMk id="155" creationId="{00000000-0000-0000-0000-000000000000}"/>
          </ac:spMkLst>
        </pc:spChg>
      </pc:sldChg>
      <pc:sldChg chg="add del">
        <pc:chgData name="Anja Prescher" userId="fb7721861d540e87" providerId="LiveId" clId="{8449D276-86E8-448C-A50E-0DB7F9F9F550}" dt="2023-09-16T19:44:46.220" v="605" actId="47"/>
        <pc:sldMkLst>
          <pc:docMk/>
          <pc:sldMk cId="3887205211" sldId="920"/>
        </pc:sldMkLst>
      </pc:sldChg>
      <pc:sldChg chg="addSp modSp add mod">
        <pc:chgData name="Anja Prescher" userId="fb7721861d540e87" providerId="LiveId" clId="{8449D276-86E8-448C-A50E-0DB7F9F9F550}" dt="2023-09-17T00:45:50.882" v="2025" actId="2711"/>
        <pc:sldMkLst>
          <pc:docMk/>
          <pc:sldMk cId="2537094731" sldId="921"/>
        </pc:sldMkLst>
        <pc:spChg chg="mod">
          <ac:chgData name="Anja Prescher" userId="fb7721861d540e87" providerId="LiveId" clId="{8449D276-86E8-448C-A50E-0DB7F9F9F550}" dt="2023-09-16T19:43:56.711" v="577" actId="1076"/>
          <ac:spMkLst>
            <pc:docMk/>
            <pc:sldMk cId="2537094731" sldId="921"/>
            <ac:spMk id="3" creationId="{6BED27A7-0BC7-868F-2515-C47BDC1F7A82}"/>
          </ac:spMkLst>
        </pc:spChg>
        <pc:spChg chg="add mod">
          <ac:chgData name="Anja Prescher" userId="fb7721861d540e87" providerId="LiveId" clId="{8449D276-86E8-448C-A50E-0DB7F9F9F550}" dt="2023-09-16T19:43:18.896" v="574" actId="113"/>
          <ac:spMkLst>
            <pc:docMk/>
            <pc:sldMk cId="2537094731" sldId="921"/>
            <ac:spMk id="5" creationId="{F673D6F4-CFF2-914B-4497-120323685F30}"/>
          </ac:spMkLst>
        </pc:spChg>
        <pc:spChg chg="mod">
          <ac:chgData name="Anja Prescher" userId="fb7721861d540e87" providerId="LiveId" clId="{8449D276-86E8-448C-A50E-0DB7F9F9F550}" dt="2023-09-16T19:34:52.628" v="428" actId="1076"/>
          <ac:spMkLst>
            <pc:docMk/>
            <pc:sldMk cId="2537094731" sldId="921"/>
            <ac:spMk id="7" creationId="{1FDBDA16-7FE9-A0AC-D49F-42AC7668289E}"/>
          </ac:spMkLst>
        </pc:spChg>
        <pc:spChg chg="mod">
          <ac:chgData name="Anja Prescher" userId="fb7721861d540e87" providerId="LiveId" clId="{8449D276-86E8-448C-A50E-0DB7F9F9F550}" dt="2023-09-16T19:34:52.628" v="428" actId="1076"/>
          <ac:spMkLst>
            <pc:docMk/>
            <pc:sldMk cId="2537094731" sldId="921"/>
            <ac:spMk id="9" creationId="{945FF476-6C8C-1464-BF26-D47D84BDEA02}"/>
          </ac:spMkLst>
        </pc:spChg>
        <pc:spChg chg="add mod">
          <ac:chgData name="Anja Prescher" userId="fb7721861d540e87" providerId="LiveId" clId="{8449D276-86E8-448C-A50E-0DB7F9F9F550}" dt="2023-09-16T19:44:33.738" v="603" actId="1076"/>
          <ac:spMkLst>
            <pc:docMk/>
            <pc:sldMk cId="2537094731" sldId="921"/>
            <ac:spMk id="10" creationId="{0C7AF180-27FF-88A9-DAC6-D75967101E1A}"/>
          </ac:spMkLst>
        </pc:spChg>
        <pc:spChg chg="add mod">
          <ac:chgData name="Anja Prescher" userId="fb7721861d540e87" providerId="LiveId" clId="{8449D276-86E8-448C-A50E-0DB7F9F9F550}" dt="2023-09-16T19:43:18.896" v="574" actId="113"/>
          <ac:spMkLst>
            <pc:docMk/>
            <pc:sldMk cId="2537094731" sldId="921"/>
            <ac:spMk id="13" creationId="{9AC14104-9210-8837-1272-F76174F020A3}"/>
          </ac:spMkLst>
        </pc:spChg>
        <pc:spChg chg="add mod">
          <ac:chgData name="Anja Prescher" userId="fb7721861d540e87" providerId="LiveId" clId="{8449D276-86E8-448C-A50E-0DB7F9F9F550}" dt="2023-09-16T19:39:16.308" v="484" actId="1076"/>
          <ac:spMkLst>
            <pc:docMk/>
            <pc:sldMk cId="2537094731" sldId="921"/>
            <ac:spMk id="15" creationId="{65189090-7A5D-65D3-9437-A97B452D79AD}"/>
          </ac:spMkLst>
        </pc:spChg>
        <pc:spChg chg="add mod">
          <ac:chgData name="Anja Prescher" userId="fb7721861d540e87" providerId="LiveId" clId="{8449D276-86E8-448C-A50E-0DB7F9F9F550}" dt="2023-09-16T19:39:12.773" v="483" actId="1076"/>
          <ac:spMkLst>
            <pc:docMk/>
            <pc:sldMk cId="2537094731" sldId="921"/>
            <ac:spMk id="16" creationId="{39335A0C-85C0-D31A-4BDB-02E61A707DD2}"/>
          </ac:spMkLst>
        </pc:spChg>
        <pc:spChg chg="add mod">
          <ac:chgData name="Anja Prescher" userId="fb7721861d540e87" providerId="LiveId" clId="{8449D276-86E8-448C-A50E-0DB7F9F9F550}" dt="2023-09-16T19:43:18.896" v="574" actId="113"/>
          <ac:spMkLst>
            <pc:docMk/>
            <pc:sldMk cId="2537094731" sldId="921"/>
            <ac:spMk id="17" creationId="{2186D506-0385-BD2E-E927-9851BD1FFFBB}"/>
          </ac:spMkLst>
        </pc:spChg>
        <pc:spChg chg="mod">
          <ac:chgData name="Anja Prescher" userId="fb7721861d540e87" providerId="LiveId" clId="{8449D276-86E8-448C-A50E-0DB7F9F9F550}" dt="2023-09-17T00:45:50.882" v="2025" actId="2711"/>
          <ac:spMkLst>
            <pc:docMk/>
            <pc:sldMk cId="2537094731" sldId="921"/>
            <ac:spMk id="18" creationId="{00000000-0000-0000-0000-000000000000}"/>
          </ac:spMkLst>
        </pc:spChg>
        <pc:spChg chg="add mod">
          <ac:chgData name="Anja Prescher" userId="fb7721861d540e87" providerId="LiveId" clId="{8449D276-86E8-448C-A50E-0DB7F9F9F550}" dt="2023-09-16T19:43:18.896" v="574" actId="113"/>
          <ac:spMkLst>
            <pc:docMk/>
            <pc:sldMk cId="2537094731" sldId="921"/>
            <ac:spMk id="19" creationId="{357F406F-759D-E8A2-FF23-0D8D27F68965}"/>
          </ac:spMkLst>
        </pc:spChg>
        <pc:spChg chg="add mod">
          <ac:chgData name="Anja Prescher" userId="fb7721861d540e87" providerId="LiveId" clId="{8449D276-86E8-448C-A50E-0DB7F9F9F550}" dt="2023-09-16T19:43:18.896" v="574" actId="113"/>
          <ac:spMkLst>
            <pc:docMk/>
            <pc:sldMk cId="2537094731" sldId="921"/>
            <ac:spMk id="20" creationId="{D619E8A9-E801-09C7-97A2-B6712D1F0336}"/>
          </ac:spMkLst>
        </pc:spChg>
        <pc:spChg chg="add mod">
          <ac:chgData name="Anja Prescher" userId="fb7721861d540e87" providerId="LiveId" clId="{8449D276-86E8-448C-A50E-0DB7F9F9F550}" dt="2023-09-16T19:43:18.896" v="574" actId="113"/>
          <ac:spMkLst>
            <pc:docMk/>
            <pc:sldMk cId="2537094731" sldId="921"/>
            <ac:spMk id="21" creationId="{C5378E32-EA6F-F24F-FBC6-48009052FDAF}"/>
          </ac:spMkLst>
        </pc:spChg>
        <pc:spChg chg="add mod">
          <ac:chgData name="Anja Prescher" userId="fb7721861d540e87" providerId="LiveId" clId="{8449D276-86E8-448C-A50E-0DB7F9F9F550}" dt="2023-09-16T19:43:18.896" v="574" actId="113"/>
          <ac:spMkLst>
            <pc:docMk/>
            <pc:sldMk cId="2537094731" sldId="921"/>
            <ac:spMk id="22" creationId="{E77F57E1-970F-149F-3900-3527C26E2689}"/>
          </ac:spMkLst>
        </pc:spChg>
        <pc:picChg chg="add mod">
          <ac:chgData name="Anja Prescher" userId="fb7721861d540e87" providerId="LiveId" clId="{8449D276-86E8-448C-A50E-0DB7F9F9F550}" dt="2023-09-16T19:38:12.743" v="464" actId="1076"/>
          <ac:picMkLst>
            <pc:docMk/>
            <pc:sldMk cId="2537094731" sldId="921"/>
            <ac:picMk id="4" creationId="{DC44DAF2-A65C-0E93-7605-474F294012B3}"/>
          </ac:picMkLst>
        </pc:picChg>
        <pc:picChg chg="mod">
          <ac:chgData name="Anja Prescher" userId="fb7721861d540e87" providerId="LiveId" clId="{8449D276-86E8-448C-A50E-0DB7F9F9F550}" dt="2023-09-16T19:43:38.076" v="575" actId="1076"/>
          <ac:picMkLst>
            <pc:docMk/>
            <pc:sldMk cId="2537094731" sldId="921"/>
            <ac:picMk id="6" creationId="{94F0D17D-899D-CD0B-F32B-6FB0922E9AE5}"/>
          </ac:picMkLst>
        </pc:picChg>
        <pc:picChg chg="add mod">
          <ac:chgData name="Anja Prescher" userId="fb7721861d540e87" providerId="LiveId" clId="{8449D276-86E8-448C-A50E-0DB7F9F9F550}" dt="2023-09-16T19:38:17.496" v="465" actId="1076"/>
          <ac:picMkLst>
            <pc:docMk/>
            <pc:sldMk cId="2537094731" sldId="921"/>
            <ac:picMk id="12" creationId="{386717BF-B1A8-EDCA-26B1-F0574DDFE7E3}"/>
          </ac:picMkLst>
        </pc:picChg>
      </pc:sldChg>
      <pc:sldChg chg="modSp add mod ord">
        <pc:chgData name="Anja Prescher" userId="fb7721861d540e87" providerId="LiveId" clId="{8449D276-86E8-448C-A50E-0DB7F9F9F550}" dt="2023-09-17T00:45:29.729" v="2021" actId="27636"/>
        <pc:sldMkLst>
          <pc:docMk/>
          <pc:sldMk cId="1318127645" sldId="922"/>
        </pc:sldMkLst>
        <pc:spChg chg="mod">
          <ac:chgData name="Anja Prescher" userId="fb7721861d540e87" providerId="LiveId" clId="{8449D276-86E8-448C-A50E-0DB7F9F9F550}" dt="2023-09-16T23:21:29.691" v="685" actId="20577"/>
          <ac:spMkLst>
            <pc:docMk/>
            <pc:sldMk cId="1318127645" sldId="922"/>
            <ac:spMk id="140" creationId="{00000000-0000-0000-0000-000000000000}"/>
          </ac:spMkLst>
        </pc:spChg>
        <pc:spChg chg="mod">
          <ac:chgData name="Anja Prescher" userId="fb7721861d540e87" providerId="LiveId" clId="{8449D276-86E8-448C-A50E-0DB7F9F9F550}" dt="2023-09-17T00:45:29.729" v="2021" actId="27636"/>
          <ac:spMkLst>
            <pc:docMk/>
            <pc:sldMk cId="1318127645" sldId="922"/>
            <ac:spMk id="141" creationId="{00000000-0000-0000-0000-000000000000}"/>
          </ac:spMkLst>
        </pc:spChg>
        <pc:spChg chg="mod">
          <ac:chgData name="Anja Prescher" userId="fb7721861d540e87" providerId="LiveId" clId="{8449D276-86E8-448C-A50E-0DB7F9F9F550}" dt="2023-09-17T00:45:29.623" v="2020" actId="2711"/>
          <ac:spMkLst>
            <pc:docMk/>
            <pc:sldMk cId="1318127645" sldId="922"/>
            <ac:spMk id="142" creationId="{00000000-0000-0000-0000-000000000000}"/>
          </ac:spMkLst>
        </pc:spChg>
      </pc:sldChg>
      <pc:sldChg chg="addSp modSp add mod ord">
        <pc:chgData name="Anja Prescher" userId="fb7721861d540e87" providerId="LiveId" clId="{8449D276-86E8-448C-A50E-0DB7F9F9F550}" dt="2023-09-17T00:46:31.419" v="2032" actId="2711"/>
        <pc:sldMkLst>
          <pc:docMk/>
          <pc:sldMk cId="1000961528" sldId="923"/>
        </pc:sldMkLst>
        <pc:spChg chg="add mod">
          <ac:chgData name="Anja Prescher" userId="fb7721861d540e87" providerId="LiveId" clId="{8449D276-86E8-448C-A50E-0DB7F9F9F550}" dt="2023-09-16T23:56:52.565" v="838" actId="1076"/>
          <ac:spMkLst>
            <pc:docMk/>
            <pc:sldMk cId="1000961528" sldId="923"/>
            <ac:spMk id="4" creationId="{6DFD9267-DC2E-A8E9-AC6D-EEFB5A37A7CB}"/>
          </ac:spMkLst>
        </pc:spChg>
        <pc:spChg chg="mod">
          <ac:chgData name="Anja Prescher" userId="fb7721861d540e87" providerId="LiveId" clId="{8449D276-86E8-448C-A50E-0DB7F9F9F550}" dt="2023-09-17T00:46:31.419" v="2032" actId="2711"/>
          <ac:spMkLst>
            <pc:docMk/>
            <pc:sldMk cId="1000961528" sldId="923"/>
            <ac:spMk id="219" creationId="{00000000-0000-0000-0000-000000000000}"/>
          </ac:spMkLst>
        </pc:spChg>
        <pc:picChg chg="mod">
          <ac:chgData name="Anja Prescher" userId="fb7721861d540e87" providerId="LiveId" clId="{8449D276-86E8-448C-A50E-0DB7F9F9F550}" dt="2023-09-16T23:56:18.413" v="823" actId="14100"/>
          <ac:picMkLst>
            <pc:docMk/>
            <pc:sldMk cId="1000961528" sldId="923"/>
            <ac:picMk id="3" creationId="{08AFEF80-E149-C3CD-C54B-108FA9E55375}"/>
          </ac:picMkLst>
        </pc:picChg>
      </pc:sldChg>
      <pc:sldChg chg="addSp delSp modSp add del mod">
        <pc:chgData name="Anja Prescher" userId="fb7721861d540e87" providerId="LiveId" clId="{8449D276-86E8-448C-A50E-0DB7F9F9F550}" dt="2023-09-16T23:22:39.667" v="716" actId="47"/>
        <pc:sldMkLst>
          <pc:docMk/>
          <pc:sldMk cId="2649279505" sldId="923"/>
        </pc:sldMkLst>
        <pc:spChg chg="add del mod">
          <ac:chgData name="Anja Prescher" userId="fb7721861d540e87" providerId="LiveId" clId="{8449D276-86E8-448C-A50E-0DB7F9F9F550}" dt="2023-09-16T23:22:05.605" v="710" actId="478"/>
          <ac:spMkLst>
            <pc:docMk/>
            <pc:sldMk cId="2649279505" sldId="923"/>
            <ac:spMk id="3" creationId="{616BA046-69CE-1F40-6056-C71D3F5944AF}"/>
          </ac:spMkLst>
        </pc:spChg>
        <pc:spChg chg="mod">
          <ac:chgData name="Anja Prescher" userId="fb7721861d540e87" providerId="LiveId" clId="{8449D276-86E8-448C-A50E-0DB7F9F9F550}" dt="2023-09-16T23:22:01.410" v="708" actId="20577"/>
          <ac:spMkLst>
            <pc:docMk/>
            <pc:sldMk cId="2649279505" sldId="923"/>
            <ac:spMk id="141" creationId="{00000000-0000-0000-0000-000000000000}"/>
          </ac:spMkLst>
        </pc:spChg>
        <pc:spChg chg="del">
          <ac:chgData name="Anja Prescher" userId="fb7721861d540e87" providerId="LiveId" clId="{8449D276-86E8-448C-A50E-0DB7F9F9F550}" dt="2023-09-16T23:22:04.252" v="709" actId="478"/>
          <ac:spMkLst>
            <pc:docMk/>
            <pc:sldMk cId="2649279505" sldId="923"/>
            <ac:spMk id="142" creationId="{00000000-0000-0000-0000-000000000000}"/>
          </ac:spMkLst>
        </pc:spChg>
      </pc:sldChg>
      <pc:sldChg chg="addSp delSp modSp add mod ord">
        <pc:chgData name="Anja Prescher" userId="fb7721861d540e87" providerId="LiveId" clId="{8449D276-86E8-448C-A50E-0DB7F9F9F550}" dt="2023-09-17T00:46:36.501" v="2033" actId="2711"/>
        <pc:sldMkLst>
          <pc:docMk/>
          <pc:sldMk cId="1439418404" sldId="924"/>
        </pc:sldMkLst>
        <pc:spChg chg="add mod">
          <ac:chgData name="Anja Prescher" userId="fb7721861d540e87" providerId="LiveId" clId="{8449D276-86E8-448C-A50E-0DB7F9F9F550}" dt="2023-09-17T00:21:01.673" v="1729" actId="20577"/>
          <ac:spMkLst>
            <pc:docMk/>
            <pc:sldMk cId="1439418404" sldId="924"/>
            <ac:spMk id="2" creationId="{DCC1550B-0AE1-B878-E7F0-29739E101948}"/>
          </ac:spMkLst>
        </pc:spChg>
        <pc:spChg chg="mod">
          <ac:chgData name="Anja Prescher" userId="fb7721861d540e87" providerId="LiveId" clId="{8449D276-86E8-448C-A50E-0DB7F9F9F550}" dt="2023-09-17T00:21:50.746" v="1747" actId="1076"/>
          <ac:spMkLst>
            <pc:docMk/>
            <pc:sldMk cId="1439418404" sldId="924"/>
            <ac:spMk id="4" creationId="{6DFD9267-DC2E-A8E9-AC6D-EEFB5A37A7CB}"/>
          </ac:spMkLst>
        </pc:spChg>
        <pc:spChg chg="mod">
          <ac:chgData name="Anja Prescher" userId="fb7721861d540e87" providerId="LiveId" clId="{8449D276-86E8-448C-A50E-0DB7F9F9F550}" dt="2023-09-17T00:07:17.900" v="879" actId="20577"/>
          <ac:spMkLst>
            <pc:docMk/>
            <pc:sldMk cId="1439418404" sldId="924"/>
            <ac:spMk id="218" creationId="{00000000-0000-0000-0000-000000000000}"/>
          </ac:spMkLst>
        </pc:spChg>
        <pc:spChg chg="mod">
          <ac:chgData name="Anja Prescher" userId="fb7721861d540e87" providerId="LiveId" clId="{8449D276-86E8-448C-A50E-0DB7F9F9F550}" dt="2023-09-17T00:46:36.501" v="2033" actId="2711"/>
          <ac:spMkLst>
            <pc:docMk/>
            <pc:sldMk cId="1439418404" sldId="924"/>
            <ac:spMk id="219" creationId="{00000000-0000-0000-0000-000000000000}"/>
          </ac:spMkLst>
        </pc:spChg>
        <pc:picChg chg="del">
          <ac:chgData name="Anja Prescher" userId="fb7721861d540e87" providerId="LiveId" clId="{8449D276-86E8-448C-A50E-0DB7F9F9F550}" dt="2023-09-17T00:07:20.514" v="880" actId="478"/>
          <ac:picMkLst>
            <pc:docMk/>
            <pc:sldMk cId="1439418404" sldId="924"/>
            <ac:picMk id="3" creationId="{08AFEF80-E149-C3CD-C54B-108FA9E55375}"/>
          </ac:picMkLst>
        </pc:picChg>
        <pc:picChg chg="del">
          <ac:chgData name="Anja Prescher" userId="fb7721861d540e87" providerId="LiveId" clId="{8449D276-86E8-448C-A50E-0DB7F9F9F550}" dt="2023-09-17T00:07:20.514" v="880" actId="478"/>
          <ac:picMkLst>
            <pc:docMk/>
            <pc:sldMk cId="1439418404" sldId="924"/>
            <ac:picMk id="220" creationId="{00000000-0000-0000-0000-000000000000}"/>
          </ac:picMkLst>
        </pc:picChg>
        <pc:picChg chg="add mod">
          <ac:chgData name="Anja Prescher" userId="fb7721861d540e87" providerId="LiveId" clId="{8449D276-86E8-448C-A50E-0DB7F9F9F550}" dt="2023-09-17T00:21:28.255" v="1736" actId="1076"/>
          <ac:picMkLst>
            <pc:docMk/>
            <pc:sldMk cId="1439418404" sldId="924"/>
            <ac:picMk id="1026" creationId="{FDB3D0F9-E78F-DF93-FBEB-0416B76FF689}"/>
          </ac:picMkLst>
        </pc:picChg>
      </pc:sldChg>
      <pc:sldChg chg="addSp delSp modSp add mod">
        <pc:chgData name="Anja Prescher" userId="fb7721861d540e87" providerId="LiveId" clId="{8449D276-86E8-448C-A50E-0DB7F9F9F550}" dt="2023-09-17T21:52:50.119" v="4471" actId="1076"/>
        <pc:sldMkLst>
          <pc:docMk/>
          <pc:sldMk cId="4062416939" sldId="925"/>
        </pc:sldMkLst>
        <pc:spChg chg="add mod">
          <ac:chgData name="Anja Prescher" userId="fb7721861d540e87" providerId="LiveId" clId="{8449D276-86E8-448C-A50E-0DB7F9F9F550}" dt="2023-09-17T01:08:19.410" v="2474" actId="1076"/>
          <ac:spMkLst>
            <pc:docMk/>
            <pc:sldMk cId="4062416939" sldId="925"/>
            <ac:spMk id="2" creationId="{00EB0CB5-D516-0D35-B1EB-56F52C73BDBE}"/>
          </ac:spMkLst>
        </pc:spChg>
        <pc:spChg chg="add mod">
          <ac:chgData name="Anja Prescher" userId="fb7721861d540e87" providerId="LiveId" clId="{8449D276-86E8-448C-A50E-0DB7F9F9F550}" dt="2023-09-17T21:52:50.119" v="4471" actId="1076"/>
          <ac:spMkLst>
            <pc:docMk/>
            <pc:sldMk cId="4062416939" sldId="925"/>
            <ac:spMk id="3" creationId="{62AB817F-B613-6D47-464D-272E733AA873}"/>
          </ac:spMkLst>
        </pc:spChg>
        <pc:spChg chg="add del mod">
          <ac:chgData name="Anja Prescher" userId="fb7721861d540e87" providerId="LiveId" clId="{8449D276-86E8-448C-A50E-0DB7F9F9F550}" dt="2023-09-17T01:10:24.540" v="2886" actId="478"/>
          <ac:spMkLst>
            <pc:docMk/>
            <pc:sldMk cId="4062416939" sldId="925"/>
            <ac:spMk id="4" creationId="{3D8A9B73-0B98-878B-3E21-96032C358442}"/>
          </ac:spMkLst>
        </pc:spChg>
        <pc:spChg chg="mod">
          <ac:chgData name="Anja Prescher" userId="fb7721861d540e87" providerId="LiveId" clId="{8449D276-86E8-448C-A50E-0DB7F9F9F550}" dt="2023-09-17T00:57:39.452" v="2386" actId="20577"/>
          <ac:spMkLst>
            <pc:docMk/>
            <pc:sldMk cId="4062416939" sldId="925"/>
            <ac:spMk id="5" creationId="{DA345ACA-197E-F395-BD3C-4AA92410C1B0}"/>
          </ac:spMkLst>
        </pc:spChg>
        <pc:spChg chg="del">
          <ac:chgData name="Anja Prescher" userId="fb7721861d540e87" providerId="LiveId" clId="{8449D276-86E8-448C-A50E-0DB7F9F9F550}" dt="2023-09-17T00:52:07.160" v="2219" actId="478"/>
          <ac:spMkLst>
            <pc:docMk/>
            <pc:sldMk cId="4062416939" sldId="925"/>
            <ac:spMk id="6" creationId="{9961F1B8-3356-3C87-AC71-DF79BC2A6BB1}"/>
          </ac:spMkLst>
        </pc:spChg>
        <pc:spChg chg="del">
          <ac:chgData name="Anja Prescher" userId="fb7721861d540e87" providerId="LiveId" clId="{8449D276-86E8-448C-A50E-0DB7F9F9F550}" dt="2023-09-17T00:52:07.160" v="2219" actId="478"/>
          <ac:spMkLst>
            <pc:docMk/>
            <pc:sldMk cId="4062416939" sldId="925"/>
            <ac:spMk id="7" creationId="{BB93D414-E66E-C361-E9B5-EB1FA9617311}"/>
          </ac:spMkLst>
        </pc:spChg>
        <pc:spChg chg="add del mod">
          <ac:chgData name="Anja Prescher" userId="fb7721861d540e87" providerId="LiveId" clId="{8449D276-86E8-448C-A50E-0DB7F9F9F550}" dt="2023-09-17T01:10:22.828" v="2885" actId="478"/>
          <ac:spMkLst>
            <pc:docMk/>
            <pc:sldMk cId="4062416939" sldId="925"/>
            <ac:spMk id="9" creationId="{00279CC6-61D5-622D-49B8-BECDA1DCDF29}"/>
          </ac:spMkLst>
        </pc:spChg>
        <pc:spChg chg="add del mod">
          <ac:chgData name="Anja Prescher" userId="fb7721861d540e87" providerId="LiveId" clId="{8449D276-86E8-448C-A50E-0DB7F9F9F550}" dt="2023-09-17T01:10:22.828" v="2885" actId="478"/>
          <ac:spMkLst>
            <pc:docMk/>
            <pc:sldMk cId="4062416939" sldId="925"/>
            <ac:spMk id="11" creationId="{1864DF68-4126-C695-62AB-86F4347DA785}"/>
          </ac:spMkLst>
        </pc:spChg>
        <pc:spChg chg="add mod">
          <ac:chgData name="Anja Prescher" userId="fb7721861d540e87" providerId="LiveId" clId="{8449D276-86E8-448C-A50E-0DB7F9F9F550}" dt="2023-09-17T01:07:57.095" v="2450" actId="1076"/>
          <ac:spMkLst>
            <pc:docMk/>
            <pc:sldMk cId="4062416939" sldId="925"/>
            <ac:spMk id="12" creationId="{C09D81BA-82AA-F61A-23FE-C621BA12D6A7}"/>
          </ac:spMkLst>
        </pc:spChg>
        <pc:spChg chg="mod">
          <ac:chgData name="Anja Prescher" userId="fb7721861d540e87" providerId="LiveId" clId="{8449D276-86E8-448C-A50E-0DB7F9F9F550}" dt="2023-09-17T01:08:07.585" v="2471" actId="20577"/>
          <ac:spMkLst>
            <pc:docMk/>
            <pc:sldMk cId="4062416939" sldId="925"/>
            <ac:spMk id="218" creationId="{00000000-0000-0000-0000-000000000000}"/>
          </ac:spMkLst>
        </pc:spChg>
        <pc:spChg chg="mod">
          <ac:chgData name="Anja Prescher" userId="fb7721861d540e87" providerId="LiveId" clId="{8449D276-86E8-448C-A50E-0DB7F9F9F550}" dt="2023-09-17T01:11:48.786" v="2950" actId="20577"/>
          <ac:spMkLst>
            <pc:docMk/>
            <pc:sldMk cId="4062416939" sldId="925"/>
            <ac:spMk id="219" creationId="{00000000-0000-0000-0000-000000000000}"/>
          </ac:spMkLst>
        </pc:spChg>
      </pc:sldChg>
      <pc:sldChg chg="modSp add mod ord">
        <pc:chgData name="Anja Prescher" userId="fb7721861d540e87" providerId="LiveId" clId="{8449D276-86E8-448C-A50E-0DB7F9F9F550}" dt="2023-09-17T01:14:10.908" v="3048" actId="20577"/>
        <pc:sldMkLst>
          <pc:docMk/>
          <pc:sldMk cId="3527121608" sldId="2989"/>
        </pc:sldMkLst>
        <pc:spChg chg="mod">
          <ac:chgData name="Anja Prescher" userId="fb7721861d540e87" providerId="LiveId" clId="{8449D276-86E8-448C-A50E-0DB7F9F9F550}" dt="2023-09-17T01:14:10.908" v="3048" actId="20577"/>
          <ac:spMkLst>
            <pc:docMk/>
            <pc:sldMk cId="3527121608" sldId="2989"/>
            <ac:spMk id="2" creationId="{E7170952-0B40-83CF-01A2-54166B733849}"/>
          </ac:spMkLst>
        </pc:spChg>
      </pc:sldChg>
      <pc:sldChg chg="modSp add mod">
        <pc:chgData name="Anja Prescher" userId="fb7721861d540e87" providerId="LiveId" clId="{8449D276-86E8-448C-A50E-0DB7F9F9F550}" dt="2023-09-17T01:13:34.673" v="3021" actId="20577"/>
        <pc:sldMkLst>
          <pc:docMk/>
          <pc:sldMk cId="1444259623" sldId="2990"/>
        </pc:sldMkLst>
        <pc:spChg chg="mod">
          <ac:chgData name="Anja Prescher" userId="fb7721861d540e87" providerId="LiveId" clId="{8449D276-86E8-448C-A50E-0DB7F9F9F550}" dt="2023-09-17T01:13:34.673" v="3021" actId="20577"/>
          <ac:spMkLst>
            <pc:docMk/>
            <pc:sldMk cId="1444259623" sldId="2990"/>
            <ac:spMk id="2" creationId="{E7170952-0B40-83CF-01A2-54166B733849}"/>
          </ac:spMkLst>
        </pc:spChg>
      </pc:sldChg>
      <pc:sldChg chg="modSp add del mod">
        <pc:chgData name="Anja Prescher" userId="fb7721861d540e87" providerId="LiveId" clId="{8449D276-86E8-448C-A50E-0DB7F9F9F550}" dt="2023-09-17T21:29:46.125" v="3587" actId="47"/>
        <pc:sldMkLst>
          <pc:docMk/>
          <pc:sldMk cId="2567740836" sldId="2991"/>
        </pc:sldMkLst>
        <pc:picChg chg="mod modCrop">
          <ac:chgData name="Anja Prescher" userId="fb7721861d540e87" providerId="LiveId" clId="{8449D276-86E8-448C-A50E-0DB7F9F9F550}" dt="2023-09-17T21:29:28.830" v="3568" actId="1076"/>
          <ac:picMkLst>
            <pc:docMk/>
            <pc:sldMk cId="2567740836" sldId="2991"/>
            <ac:picMk id="301" creationId="{00000000-0000-0000-0000-000000000000}"/>
          </ac:picMkLst>
        </pc:picChg>
      </pc:sldChg>
      <pc:sldChg chg="addSp delSp modSp add mod ord">
        <pc:chgData name="Anja Prescher" userId="fb7721861d540e87" providerId="LiveId" clId="{8449D276-86E8-448C-A50E-0DB7F9F9F550}" dt="2023-09-17T21:38:12.789" v="4033" actId="20577"/>
        <pc:sldMkLst>
          <pc:docMk/>
          <pc:sldMk cId="1183184791" sldId="2992"/>
        </pc:sldMkLst>
        <pc:spChg chg="mod">
          <ac:chgData name="Anja Prescher" userId="fb7721861d540e87" providerId="LiveId" clId="{8449D276-86E8-448C-A50E-0DB7F9F9F550}" dt="2023-09-17T21:38:12.789" v="4033" actId="20577"/>
          <ac:spMkLst>
            <pc:docMk/>
            <pc:sldMk cId="1183184791" sldId="2992"/>
            <ac:spMk id="2" creationId="{EC4DEF00-A37E-1E5B-71F9-B2D5797974B4}"/>
          </ac:spMkLst>
        </pc:spChg>
        <pc:spChg chg="add mod">
          <ac:chgData name="Anja Prescher" userId="fb7721861d540e87" providerId="LiveId" clId="{8449D276-86E8-448C-A50E-0DB7F9F9F550}" dt="2023-09-17T21:34:01.287" v="3727" actId="207"/>
          <ac:spMkLst>
            <pc:docMk/>
            <pc:sldMk cId="1183184791" sldId="2992"/>
            <ac:spMk id="5" creationId="{AD85EB08-5C61-F159-B761-6BDBAFD8AD32}"/>
          </ac:spMkLst>
        </pc:spChg>
        <pc:spChg chg="add mod">
          <ac:chgData name="Anja Prescher" userId="fb7721861d540e87" providerId="LiveId" clId="{8449D276-86E8-448C-A50E-0DB7F9F9F550}" dt="2023-09-17T21:34:10.889" v="3732" actId="1076"/>
          <ac:spMkLst>
            <pc:docMk/>
            <pc:sldMk cId="1183184791" sldId="2992"/>
            <ac:spMk id="6" creationId="{BA84DCCF-81B8-0DA5-ED93-ED49672D04FC}"/>
          </ac:spMkLst>
        </pc:spChg>
        <pc:spChg chg="mod">
          <ac:chgData name="Anja Prescher" userId="fb7721861d540e87" providerId="LiveId" clId="{8449D276-86E8-448C-A50E-0DB7F9F9F550}" dt="2023-09-17T21:29:38.424" v="3583" actId="20577"/>
          <ac:spMkLst>
            <pc:docMk/>
            <pc:sldMk cId="1183184791" sldId="2992"/>
            <ac:spMk id="273" creationId="{00000000-0000-0000-0000-000000000000}"/>
          </ac:spMkLst>
        </pc:spChg>
        <pc:picChg chg="add mod">
          <ac:chgData name="Anja Prescher" userId="fb7721861d540e87" providerId="LiveId" clId="{8449D276-86E8-448C-A50E-0DB7F9F9F550}" dt="2023-09-17T21:33:49.396" v="3725" actId="1076"/>
          <ac:picMkLst>
            <pc:docMk/>
            <pc:sldMk cId="1183184791" sldId="2992"/>
            <ac:picMk id="3" creationId="{55BC8A87-B3EF-2AAD-8ACB-CFAD15F68338}"/>
          </ac:picMkLst>
        </pc:picChg>
        <pc:picChg chg="add mod modCrop">
          <ac:chgData name="Anja Prescher" userId="fb7721861d540e87" providerId="LiveId" clId="{8449D276-86E8-448C-A50E-0DB7F9F9F550}" dt="2023-09-17T21:34:06.928" v="3730" actId="1076"/>
          <ac:picMkLst>
            <pc:docMk/>
            <pc:sldMk cId="1183184791" sldId="2992"/>
            <ac:picMk id="4" creationId="{1764B91A-344E-2FDC-CEB1-68DFC2E0C781}"/>
          </ac:picMkLst>
        </pc:picChg>
        <pc:picChg chg="del">
          <ac:chgData name="Anja Prescher" userId="fb7721861d540e87" providerId="LiveId" clId="{8449D276-86E8-448C-A50E-0DB7F9F9F550}" dt="2023-09-17T21:29:43.467" v="3584" actId="478"/>
          <ac:picMkLst>
            <pc:docMk/>
            <pc:sldMk cId="1183184791" sldId="2992"/>
            <ac:picMk id="2050" creationId="{C6A135DC-7759-6B34-675E-08F2608236A3}"/>
          </ac:picMkLst>
        </pc:picChg>
      </pc:sldChg>
      <pc:sldChg chg="addSp delSp modSp add mod">
        <pc:chgData name="Anja Prescher" userId="fb7721861d540e87" providerId="LiveId" clId="{8449D276-86E8-448C-A50E-0DB7F9F9F550}" dt="2023-09-17T21:44:14.979" v="4323" actId="1076"/>
        <pc:sldMkLst>
          <pc:docMk/>
          <pc:sldMk cId="3530408224" sldId="2993"/>
        </pc:sldMkLst>
        <pc:spChg chg="mod">
          <ac:chgData name="Anja Prescher" userId="fb7721861d540e87" providerId="LiveId" clId="{8449D276-86E8-448C-A50E-0DB7F9F9F550}" dt="2023-09-17T21:42:55.820" v="4319" actId="14100"/>
          <ac:spMkLst>
            <pc:docMk/>
            <pc:sldMk cId="3530408224" sldId="2993"/>
            <ac:spMk id="325" creationId="{00000000-0000-0000-0000-000000000000}"/>
          </ac:spMkLst>
        </pc:spChg>
        <pc:picChg chg="add mod">
          <ac:chgData name="Anja Prescher" userId="fb7721861d540e87" providerId="LiveId" clId="{8449D276-86E8-448C-A50E-0DB7F9F9F550}" dt="2023-09-17T21:44:14.979" v="4323" actId="1076"/>
          <ac:picMkLst>
            <pc:docMk/>
            <pc:sldMk cId="3530408224" sldId="2993"/>
            <ac:picMk id="3" creationId="{425BB4A6-D4D0-0040-1D90-A54A05149AB1}"/>
          </ac:picMkLst>
        </pc:picChg>
        <pc:picChg chg="del">
          <ac:chgData name="Anja Prescher" userId="fb7721861d540e87" providerId="LiveId" clId="{8449D276-86E8-448C-A50E-0DB7F9F9F550}" dt="2023-09-17T21:41:51.903" v="4307" actId="478"/>
          <ac:picMkLst>
            <pc:docMk/>
            <pc:sldMk cId="3530408224" sldId="2993"/>
            <ac:picMk id="326" creationId="{00000000-0000-0000-0000-000000000000}"/>
          </ac:picMkLst>
        </pc:picChg>
        <pc:picChg chg="add mod">
          <ac:chgData name="Anja Prescher" userId="fb7721861d540e87" providerId="LiveId" clId="{8449D276-86E8-448C-A50E-0DB7F9F9F550}" dt="2023-09-17T21:43:02.789" v="4321" actId="14100"/>
          <ac:picMkLst>
            <pc:docMk/>
            <pc:sldMk cId="3530408224" sldId="2993"/>
            <ac:picMk id="8194" creationId="{1ADAC6DD-5833-9D5C-724A-41C3CBD597A1}"/>
          </ac:picMkLst>
        </pc:picChg>
        <pc:picChg chg="add mod">
          <ac:chgData name="Anja Prescher" userId="fb7721861d540e87" providerId="LiveId" clId="{8449D276-86E8-448C-A50E-0DB7F9F9F550}" dt="2023-09-17T21:42:59.251" v="4320" actId="14100"/>
          <ac:picMkLst>
            <pc:docMk/>
            <pc:sldMk cId="3530408224" sldId="2993"/>
            <ac:picMk id="8196" creationId="{F9EB349B-73F9-C597-CE3D-9BBC5B321C2D}"/>
          </ac:picMkLst>
        </pc:picChg>
        <pc:picChg chg="add mod">
          <ac:chgData name="Anja Prescher" userId="fb7721861d540e87" providerId="LiveId" clId="{8449D276-86E8-448C-A50E-0DB7F9F9F550}" dt="2023-09-17T21:42:47.995" v="4318" actId="1076"/>
          <ac:picMkLst>
            <pc:docMk/>
            <pc:sldMk cId="3530408224" sldId="2993"/>
            <ac:picMk id="8198" creationId="{CB6E1EEA-ED84-1FDC-BA8B-B1E0E0897994}"/>
          </ac:picMkLst>
        </pc:picChg>
      </pc:sldChg>
    </pc:docChg>
  </pc:docChgLst>
  <pc:docChgLst>
    <pc:chgData name="Family Prescher" userId="fb7721861d540e87" providerId="LiveId" clId="{EF3B70B4-B488-4913-A686-2AF57C599769}"/>
    <pc:docChg chg="modSld">
      <pc:chgData name="Family Prescher" userId="fb7721861d540e87" providerId="LiveId" clId="{EF3B70B4-B488-4913-A686-2AF57C599769}" dt="2024-09-27T19:09:22.537" v="1" actId="20577"/>
      <pc:docMkLst>
        <pc:docMk/>
      </pc:docMkLst>
      <pc:sldChg chg="modSp mod">
        <pc:chgData name="Family Prescher" userId="fb7721861d540e87" providerId="LiveId" clId="{EF3B70B4-B488-4913-A686-2AF57C599769}" dt="2024-09-27T19:09:22.537" v="1" actId="20577"/>
        <pc:sldMkLst>
          <pc:docMk/>
          <pc:sldMk cId="0" sldId="256"/>
        </pc:sldMkLst>
        <pc:spChg chg="mod">
          <ac:chgData name="Family Prescher" userId="fb7721861d540e87" providerId="LiveId" clId="{EF3B70B4-B488-4913-A686-2AF57C599769}" dt="2024-09-27T19:09:22.537" v="1" actId="20577"/>
          <ac:spMkLst>
            <pc:docMk/>
            <pc:sldMk cId="0" sldId="256"/>
            <ac:spMk id="95"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2" name="Google Shape;9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9" name="Google Shape;15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6" name="Google Shape;16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1" name="Google Shape;19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9" name="Google Shape;20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2" name="Google Shape;20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6" name="Google Shape;21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090879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6" name="Google Shape;21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552434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6" name="Google Shape;21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6" name="Google Shape;21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95473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3" name="Google Shape;22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3" name="Google Shape;103;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2" name="Google Shape;23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4" name="Google Shape;244;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1" name="Google Shape;25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8" name="Google Shape;25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1" name="Google Shape;27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017066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1" name="Google Shape;27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5" name="Google Shape;26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7" name="Google Shape;27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3" name="Google Shape;28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9" name="Google Shape;28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1" name="Google Shape;11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4" name="Google Shape;294;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9" name="Google Shape;299;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4" name="Google Shape;304;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9" name="Google Shape;309;p6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4" name="Google Shape;314;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2" name="Google Shape;322;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2" name="Google Shape;322;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089365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9" name="Google Shape;329;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9" name="Google Shape;339;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9" name="Google Shape;349;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4" name="Google Shape;354;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9" name="Google Shape;359;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4" name="Google Shape;364;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9" name="Google Shape;369;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6" name="Google Shape;376;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1" name="Google Shape;381;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6" name="Google Shape;386;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1" name="Google Shape;391;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6" name="Google Shape;396;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1" name="Google Shape;401;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4" name="Google Shape;1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6" name="Google Shape;406;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1" name="Google Shape;411;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6" name="Google Shape;416;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1" name="Google Shape;421;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8" name="Google Shape;13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34536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5" name="Google Shape;14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2" name="Google Shape;15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9F6379-61F0-1044-9074-4F28E1FC4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393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3"/>
        <p:cNvGrpSpPr/>
        <p:nvPr/>
      </p:nvGrpSpPr>
      <p:grpSpPr>
        <a:xfrm>
          <a:off x="0" y="0"/>
          <a:ext cx="0" cy="0"/>
          <a:chOff x="0" y="0"/>
          <a:chExt cx="0" cy="0"/>
        </a:xfrm>
      </p:grpSpPr>
      <p:sp>
        <p:nvSpPr>
          <p:cNvPr id="14" name="Google Shape;14;p52"/>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52"/>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62626"/>
              </a:buClr>
              <a:buSzPts val="8000"/>
              <a:buFont typeface="Bookman Old Style"/>
              <a:buNone/>
              <a:defRPr sz="8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52"/>
          <p:cNvSpPr txBox="1">
            <a:spLocks noGrp="1"/>
          </p:cNvSpPr>
          <p:nvPr>
            <p:ph type="subTitle" idx="1"/>
          </p:nvPr>
        </p:nvSpPr>
        <p:spPr>
          <a:xfrm>
            <a:off x="1100051" y="4645152"/>
            <a:ext cx="10058400" cy="1143000"/>
          </a:xfrm>
          <a:prstGeom prst="rect">
            <a:avLst/>
          </a:prstGeom>
          <a:noFill/>
          <a:ln>
            <a:noFill/>
          </a:ln>
        </p:spPr>
        <p:txBody>
          <a:bodyPr spcFirstLastPara="1" wrap="square" lIns="91425" tIns="45700" rIns="91425" bIns="45700" anchor="t" anchorCtr="0">
            <a:normAutofit/>
          </a:bodyPr>
          <a:lstStyle>
            <a:lvl1pPr lvl="0" algn="l">
              <a:lnSpc>
                <a:spcPct val="110000"/>
              </a:lnSpc>
              <a:spcBef>
                <a:spcPts val="1200"/>
              </a:spcBef>
              <a:spcAft>
                <a:spcPts val="0"/>
              </a:spcAft>
              <a:buSzPts val="2400"/>
              <a:buNone/>
              <a:defRPr sz="2400" cap="none">
                <a:solidFill>
                  <a:schemeClr val="dk1"/>
                </a:solidFill>
                <a:latin typeface="Libre Franklin"/>
                <a:ea typeface="Libre Franklin"/>
                <a:cs typeface="Libre Franklin"/>
                <a:sym typeface="Libre Franklin"/>
              </a:defRPr>
            </a:lvl1pPr>
            <a:lvl2pPr lvl="1" algn="ctr">
              <a:lnSpc>
                <a:spcPct val="100000"/>
              </a:lnSpc>
              <a:spcBef>
                <a:spcPts val="200"/>
              </a:spcBef>
              <a:spcAft>
                <a:spcPts val="0"/>
              </a:spcAft>
              <a:buClr>
                <a:srgbClr val="3F3F3F"/>
              </a:buClr>
              <a:buSzPts val="2400"/>
              <a:buNone/>
              <a:defRPr sz="2400"/>
            </a:lvl2pPr>
            <a:lvl3pPr lvl="2" algn="ctr">
              <a:lnSpc>
                <a:spcPct val="100000"/>
              </a:lnSpc>
              <a:spcBef>
                <a:spcPts val="400"/>
              </a:spcBef>
              <a:spcAft>
                <a:spcPts val="0"/>
              </a:spcAft>
              <a:buClr>
                <a:srgbClr val="3F3F3F"/>
              </a:buClr>
              <a:buSzPts val="2400"/>
              <a:buNone/>
              <a:defRPr sz="2400"/>
            </a:lvl3pPr>
            <a:lvl4pPr lvl="3" algn="ctr">
              <a:lnSpc>
                <a:spcPct val="100000"/>
              </a:lnSpc>
              <a:spcBef>
                <a:spcPts val="400"/>
              </a:spcBef>
              <a:spcAft>
                <a:spcPts val="0"/>
              </a:spcAft>
              <a:buClr>
                <a:srgbClr val="3F3F3F"/>
              </a:buClr>
              <a:buSzPts val="2000"/>
              <a:buNone/>
              <a:defRPr sz="2000"/>
            </a:lvl4pPr>
            <a:lvl5pPr lvl="4" algn="ctr">
              <a:lnSpc>
                <a:spcPct val="100000"/>
              </a:lnSpc>
              <a:spcBef>
                <a:spcPts val="400"/>
              </a:spcBef>
              <a:spcAft>
                <a:spcPts val="0"/>
              </a:spcAft>
              <a:buClr>
                <a:srgbClr val="3F3F3F"/>
              </a:buClr>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cxnSp>
        <p:nvCxnSpPr>
          <p:cNvPr id="17" name="Google Shape;17;p52"/>
          <p:cNvCxnSpPr/>
          <p:nvPr/>
        </p:nvCxnSpPr>
        <p:spPr>
          <a:xfrm>
            <a:off x="1207658" y="4474741"/>
            <a:ext cx="9875520" cy="0"/>
          </a:xfrm>
          <a:prstGeom prst="straightConnector1">
            <a:avLst/>
          </a:prstGeom>
          <a:noFill/>
          <a:ln w="12700" cap="flat" cmpd="sng">
            <a:solidFill>
              <a:srgbClr val="3F3F3F"/>
            </a:solidFill>
            <a:prstDash val="solid"/>
            <a:round/>
            <a:headEnd type="none" w="sm" len="sm"/>
            <a:tailEnd type="none" w="sm" len="sm"/>
          </a:ln>
        </p:spPr>
      </p:cxnSp>
      <p:sp>
        <p:nvSpPr>
          <p:cNvPr id="18" name="Google Shape;18;p52"/>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52"/>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52"/>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7"/>
        <p:cNvGrpSpPr/>
        <p:nvPr/>
      </p:nvGrpSpPr>
      <p:grpSpPr>
        <a:xfrm>
          <a:off x="0" y="0"/>
          <a:ext cx="0" cy="0"/>
          <a:chOff x="0" y="0"/>
          <a:chExt cx="0" cy="0"/>
        </a:xfrm>
      </p:grpSpPr>
      <p:sp>
        <p:nvSpPr>
          <p:cNvPr id="78" name="Google Shape;78;p6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61"/>
          <p:cNvSpPr txBox="1">
            <a:spLocks noGrp="1"/>
          </p:cNvSpPr>
          <p:nvPr>
            <p:ph type="body" idx="1"/>
          </p:nvPr>
        </p:nvSpPr>
        <p:spPr>
          <a:xfrm rot="5400000">
            <a:off x="4246035" y="-1040554"/>
            <a:ext cx="3760891" cy="10058400"/>
          </a:xfrm>
          <a:prstGeom prst="rect">
            <a:avLst/>
          </a:prstGeom>
          <a:noFill/>
          <a:ln>
            <a:noFill/>
          </a:ln>
        </p:spPr>
        <p:txBody>
          <a:bodyPr spcFirstLastPara="1" wrap="square" lIns="45700" tIns="0" rIns="45700" bIns="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0" name="Google Shape;80;p61"/>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61"/>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61"/>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83"/>
        <p:cNvGrpSpPr/>
        <p:nvPr/>
      </p:nvGrpSpPr>
      <p:grpSpPr>
        <a:xfrm>
          <a:off x="0" y="0"/>
          <a:ext cx="0" cy="0"/>
          <a:chOff x="0" y="0"/>
          <a:chExt cx="0" cy="0"/>
        </a:xfrm>
      </p:grpSpPr>
      <p:sp>
        <p:nvSpPr>
          <p:cNvPr id="84" name="Google Shape;84;p62"/>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62"/>
          <p:cNvSpPr txBox="1">
            <a:spLocks noGrp="1"/>
          </p:cNvSpPr>
          <p:nvPr>
            <p:ph type="title"/>
          </p:nvPr>
        </p:nvSpPr>
        <p:spPr>
          <a:xfrm rot="5400000">
            <a:off x="7159401" y="1977801"/>
            <a:ext cx="5759898" cy="26289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62"/>
          <p:cNvSpPr txBox="1">
            <a:spLocks noGrp="1"/>
          </p:cNvSpPr>
          <p:nvPr>
            <p:ph type="body" idx="1"/>
          </p:nvPr>
        </p:nvSpPr>
        <p:spPr>
          <a:xfrm rot="5400000">
            <a:off x="1825401" y="-574899"/>
            <a:ext cx="5759898" cy="7734300"/>
          </a:xfrm>
          <a:prstGeom prst="rect">
            <a:avLst/>
          </a:prstGeom>
          <a:noFill/>
          <a:ln>
            <a:noFill/>
          </a:ln>
        </p:spPr>
        <p:txBody>
          <a:bodyPr spcFirstLastPara="1" wrap="square" lIns="45700" tIns="0" rIns="45700" bIns="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7" name="Google Shape;87;p62"/>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62"/>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62"/>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3764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5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53"/>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4" name="Google Shape;24;p53"/>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53"/>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53"/>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7"/>
        <p:cNvGrpSpPr/>
        <p:nvPr/>
      </p:nvGrpSpPr>
      <p:grpSpPr>
        <a:xfrm>
          <a:off x="0" y="0"/>
          <a:ext cx="0" cy="0"/>
          <a:chOff x="0" y="0"/>
          <a:chExt cx="0" cy="0"/>
        </a:xfrm>
      </p:grpSpPr>
      <p:sp>
        <p:nvSpPr>
          <p:cNvPr id="28" name="Google Shape;28;p54"/>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54"/>
          <p:cNvSpPr txBox="1">
            <a:spLocks noGrp="1"/>
          </p:cNvSpPr>
          <p:nvPr>
            <p:ph type="body" idx="1"/>
          </p:nvPr>
        </p:nvSpPr>
        <p:spPr>
          <a:xfrm>
            <a:off x="1097280" y="2120900"/>
            <a:ext cx="4639736" cy="3748193"/>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0" name="Google Shape;30;p54"/>
          <p:cNvSpPr txBox="1">
            <a:spLocks noGrp="1"/>
          </p:cNvSpPr>
          <p:nvPr>
            <p:ph type="body" idx="2"/>
          </p:nvPr>
        </p:nvSpPr>
        <p:spPr>
          <a:xfrm>
            <a:off x="6515944" y="2120900"/>
            <a:ext cx="4639736" cy="3748194"/>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1" name="Google Shape;31;p54"/>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54"/>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54"/>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34"/>
        <p:cNvGrpSpPr/>
        <p:nvPr/>
      </p:nvGrpSpPr>
      <p:grpSpPr>
        <a:xfrm>
          <a:off x="0" y="0"/>
          <a:ext cx="0" cy="0"/>
          <a:chOff x="0" y="0"/>
          <a:chExt cx="0" cy="0"/>
        </a:xfrm>
      </p:grpSpPr>
      <p:sp>
        <p:nvSpPr>
          <p:cNvPr id="35" name="Google Shape;35;p55"/>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55"/>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55"/>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55"/>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39"/>
        <p:cNvGrpSpPr/>
        <p:nvPr/>
      </p:nvGrpSpPr>
      <p:grpSpPr>
        <a:xfrm>
          <a:off x="0" y="0"/>
          <a:ext cx="0" cy="0"/>
          <a:chOff x="0" y="0"/>
          <a:chExt cx="0" cy="0"/>
        </a:xfrm>
      </p:grpSpPr>
      <p:sp>
        <p:nvSpPr>
          <p:cNvPr id="40" name="Google Shape;40;p56"/>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56"/>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62626"/>
              </a:buClr>
              <a:buSzPts val="8000"/>
              <a:buFont typeface="Bookman Old Style"/>
              <a:buNone/>
              <a:defRPr sz="8000" b="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56"/>
          <p:cNvSpPr txBox="1">
            <a:spLocks noGrp="1"/>
          </p:cNvSpPr>
          <p:nvPr>
            <p:ph type="body" idx="1"/>
          </p:nvPr>
        </p:nvSpPr>
        <p:spPr>
          <a:xfrm>
            <a:off x="1097280" y="4663440"/>
            <a:ext cx="10058400"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200"/>
              </a:spcBef>
              <a:spcAft>
                <a:spcPts val="0"/>
              </a:spcAft>
              <a:buSzPts val="2400"/>
              <a:buNone/>
              <a:defRPr sz="2400" cap="none">
                <a:solidFill>
                  <a:schemeClr val="dk1"/>
                </a:solidFill>
                <a:latin typeface="Libre Franklin"/>
                <a:ea typeface="Libre Franklin"/>
                <a:cs typeface="Libre Franklin"/>
                <a:sym typeface="Libre Franklin"/>
              </a:defRPr>
            </a:lvl1pPr>
            <a:lvl2pPr marL="914400" lvl="1" indent="-228600" algn="l">
              <a:lnSpc>
                <a:spcPct val="100000"/>
              </a:lnSpc>
              <a:spcBef>
                <a:spcPts val="200"/>
              </a:spcBef>
              <a:spcAft>
                <a:spcPts val="0"/>
              </a:spcAft>
              <a:buClr>
                <a:srgbClr val="888888"/>
              </a:buClr>
              <a:buSzPts val="1800"/>
              <a:buNone/>
              <a:defRPr sz="1800">
                <a:solidFill>
                  <a:srgbClr val="888888"/>
                </a:solidFill>
              </a:defRPr>
            </a:lvl2pPr>
            <a:lvl3pPr marL="1371600" lvl="2" indent="-228600" algn="l">
              <a:lnSpc>
                <a:spcPct val="100000"/>
              </a:lnSpc>
              <a:spcBef>
                <a:spcPts val="400"/>
              </a:spcBef>
              <a:spcAft>
                <a:spcPts val="0"/>
              </a:spcAft>
              <a:buClr>
                <a:srgbClr val="888888"/>
              </a:buClr>
              <a:buSzPts val="1600"/>
              <a:buNone/>
              <a:defRPr sz="1600">
                <a:solidFill>
                  <a:srgbClr val="888888"/>
                </a:solidFill>
              </a:defRPr>
            </a:lvl3pPr>
            <a:lvl4pPr marL="1828800" lvl="3" indent="-228600" algn="l">
              <a:lnSpc>
                <a:spcPct val="100000"/>
              </a:lnSpc>
              <a:spcBef>
                <a:spcPts val="400"/>
              </a:spcBef>
              <a:spcAft>
                <a:spcPts val="0"/>
              </a:spcAft>
              <a:buClr>
                <a:srgbClr val="888888"/>
              </a:buClr>
              <a:buSzPts val="1400"/>
              <a:buNone/>
              <a:defRPr sz="1400">
                <a:solidFill>
                  <a:srgbClr val="888888"/>
                </a:solidFill>
              </a:defRPr>
            </a:lvl4pPr>
            <a:lvl5pPr marL="2286000" lvl="4" indent="-228600" algn="l">
              <a:lnSpc>
                <a:spcPct val="100000"/>
              </a:lnSpc>
              <a:spcBef>
                <a:spcPts val="400"/>
              </a:spcBef>
              <a:spcAft>
                <a:spcPts val="0"/>
              </a:spcAft>
              <a:buClr>
                <a:srgbClr val="888888"/>
              </a:buClr>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cxnSp>
        <p:nvCxnSpPr>
          <p:cNvPr id="43" name="Google Shape;43;p56"/>
          <p:cNvCxnSpPr/>
          <p:nvPr/>
        </p:nvCxnSpPr>
        <p:spPr>
          <a:xfrm>
            <a:off x="1207658" y="4485132"/>
            <a:ext cx="9875520" cy="0"/>
          </a:xfrm>
          <a:prstGeom prst="straightConnector1">
            <a:avLst/>
          </a:prstGeom>
          <a:noFill/>
          <a:ln w="12700" cap="flat" cmpd="sng">
            <a:solidFill>
              <a:srgbClr val="3F3F3F"/>
            </a:solidFill>
            <a:prstDash val="solid"/>
            <a:round/>
            <a:headEnd type="none" w="sm" len="sm"/>
            <a:tailEnd type="none" w="sm" len="sm"/>
          </a:ln>
        </p:spPr>
      </p:cxnSp>
      <p:sp>
        <p:nvSpPr>
          <p:cNvPr id="44" name="Google Shape;44;p56"/>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56"/>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56"/>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7"/>
        <p:cNvGrpSpPr/>
        <p:nvPr/>
      </p:nvGrpSpPr>
      <p:grpSpPr>
        <a:xfrm>
          <a:off x="0" y="0"/>
          <a:ext cx="0" cy="0"/>
          <a:chOff x="0" y="0"/>
          <a:chExt cx="0" cy="0"/>
        </a:xfrm>
      </p:grpSpPr>
      <p:sp>
        <p:nvSpPr>
          <p:cNvPr id="48" name="Google Shape;48;p57"/>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57"/>
          <p:cNvSpPr txBox="1">
            <a:spLocks noGrp="1"/>
          </p:cNvSpPr>
          <p:nvPr>
            <p:ph type="body" idx="1"/>
          </p:nvPr>
        </p:nvSpPr>
        <p:spPr>
          <a:xfrm>
            <a:off x="1097280" y="2057400"/>
            <a:ext cx="4639736"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110000"/>
              </a:lnSpc>
              <a:spcBef>
                <a:spcPts val="1200"/>
              </a:spcBef>
              <a:spcAft>
                <a:spcPts val="0"/>
              </a:spcAft>
              <a:buSzPts val="2000"/>
              <a:buNone/>
              <a:defRPr sz="2000" b="0" cap="none">
                <a:solidFill>
                  <a:schemeClr val="dk1"/>
                </a:solidFill>
              </a:defRPr>
            </a:lvl1pPr>
            <a:lvl2pPr marL="914400" lvl="1" indent="-228600" algn="l">
              <a:lnSpc>
                <a:spcPct val="100000"/>
              </a:lnSpc>
              <a:spcBef>
                <a:spcPts val="200"/>
              </a:spcBef>
              <a:spcAft>
                <a:spcPts val="0"/>
              </a:spcAft>
              <a:buClr>
                <a:srgbClr val="3F3F3F"/>
              </a:buClr>
              <a:buSzPts val="2000"/>
              <a:buNone/>
              <a:defRPr sz="2000" b="1"/>
            </a:lvl2pPr>
            <a:lvl3pPr marL="1371600" lvl="2" indent="-228600" algn="l">
              <a:lnSpc>
                <a:spcPct val="100000"/>
              </a:lnSpc>
              <a:spcBef>
                <a:spcPts val="400"/>
              </a:spcBef>
              <a:spcAft>
                <a:spcPts val="0"/>
              </a:spcAft>
              <a:buClr>
                <a:srgbClr val="3F3F3F"/>
              </a:buClr>
              <a:buSzPts val="1800"/>
              <a:buNone/>
              <a:defRPr sz="1800" b="1"/>
            </a:lvl3pPr>
            <a:lvl4pPr marL="1828800" lvl="3" indent="-228600" algn="l">
              <a:lnSpc>
                <a:spcPct val="100000"/>
              </a:lnSpc>
              <a:spcBef>
                <a:spcPts val="400"/>
              </a:spcBef>
              <a:spcAft>
                <a:spcPts val="0"/>
              </a:spcAft>
              <a:buClr>
                <a:srgbClr val="3F3F3F"/>
              </a:buClr>
              <a:buSzPts val="1600"/>
              <a:buNone/>
              <a:defRPr sz="1600" b="1"/>
            </a:lvl4pPr>
            <a:lvl5pPr marL="2286000" lvl="4" indent="-228600" algn="l">
              <a:lnSpc>
                <a:spcPct val="100000"/>
              </a:lnSpc>
              <a:spcBef>
                <a:spcPts val="400"/>
              </a:spcBef>
              <a:spcAft>
                <a:spcPts val="0"/>
              </a:spcAft>
              <a:buClr>
                <a:srgbClr val="3F3F3F"/>
              </a:buClr>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50" name="Google Shape;50;p57"/>
          <p:cNvSpPr txBox="1">
            <a:spLocks noGrp="1"/>
          </p:cNvSpPr>
          <p:nvPr>
            <p:ph type="body" idx="2"/>
          </p:nvPr>
        </p:nvSpPr>
        <p:spPr>
          <a:xfrm>
            <a:off x="1097280" y="2958274"/>
            <a:ext cx="4639736" cy="2910821"/>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1" name="Google Shape;51;p57"/>
          <p:cNvSpPr txBox="1">
            <a:spLocks noGrp="1"/>
          </p:cNvSpPr>
          <p:nvPr>
            <p:ph type="body" idx="3"/>
          </p:nvPr>
        </p:nvSpPr>
        <p:spPr>
          <a:xfrm>
            <a:off x="6515944" y="2057400"/>
            <a:ext cx="4639736"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110000"/>
              </a:lnSpc>
              <a:spcBef>
                <a:spcPts val="1200"/>
              </a:spcBef>
              <a:spcAft>
                <a:spcPts val="0"/>
              </a:spcAft>
              <a:buSzPts val="2000"/>
              <a:buNone/>
              <a:defRPr sz="2000" b="0" cap="none">
                <a:solidFill>
                  <a:schemeClr val="dk1"/>
                </a:solidFill>
              </a:defRPr>
            </a:lvl1pPr>
            <a:lvl2pPr marL="914400" lvl="1" indent="-228600" algn="l">
              <a:lnSpc>
                <a:spcPct val="100000"/>
              </a:lnSpc>
              <a:spcBef>
                <a:spcPts val="200"/>
              </a:spcBef>
              <a:spcAft>
                <a:spcPts val="0"/>
              </a:spcAft>
              <a:buClr>
                <a:srgbClr val="3F3F3F"/>
              </a:buClr>
              <a:buSzPts val="2000"/>
              <a:buNone/>
              <a:defRPr sz="2000" b="1"/>
            </a:lvl2pPr>
            <a:lvl3pPr marL="1371600" lvl="2" indent="-228600" algn="l">
              <a:lnSpc>
                <a:spcPct val="100000"/>
              </a:lnSpc>
              <a:spcBef>
                <a:spcPts val="400"/>
              </a:spcBef>
              <a:spcAft>
                <a:spcPts val="0"/>
              </a:spcAft>
              <a:buClr>
                <a:srgbClr val="3F3F3F"/>
              </a:buClr>
              <a:buSzPts val="1800"/>
              <a:buNone/>
              <a:defRPr sz="1800" b="1"/>
            </a:lvl3pPr>
            <a:lvl4pPr marL="1828800" lvl="3" indent="-228600" algn="l">
              <a:lnSpc>
                <a:spcPct val="100000"/>
              </a:lnSpc>
              <a:spcBef>
                <a:spcPts val="400"/>
              </a:spcBef>
              <a:spcAft>
                <a:spcPts val="0"/>
              </a:spcAft>
              <a:buClr>
                <a:srgbClr val="3F3F3F"/>
              </a:buClr>
              <a:buSzPts val="1600"/>
              <a:buNone/>
              <a:defRPr sz="1600" b="1"/>
            </a:lvl4pPr>
            <a:lvl5pPr marL="2286000" lvl="4" indent="-228600" algn="l">
              <a:lnSpc>
                <a:spcPct val="100000"/>
              </a:lnSpc>
              <a:spcBef>
                <a:spcPts val="400"/>
              </a:spcBef>
              <a:spcAft>
                <a:spcPts val="0"/>
              </a:spcAft>
              <a:buClr>
                <a:srgbClr val="3F3F3F"/>
              </a:buClr>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52" name="Google Shape;52;p57"/>
          <p:cNvSpPr txBox="1">
            <a:spLocks noGrp="1"/>
          </p:cNvSpPr>
          <p:nvPr>
            <p:ph type="body" idx="4"/>
          </p:nvPr>
        </p:nvSpPr>
        <p:spPr>
          <a:xfrm>
            <a:off x="6515944" y="2958273"/>
            <a:ext cx="4639736" cy="2910821"/>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3" name="Google Shape;53;p57"/>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57"/>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57"/>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sp>
        <p:nvSpPr>
          <p:cNvPr id="57" name="Google Shape;57;p5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58"/>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58"/>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58"/>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61"/>
        <p:cNvGrpSpPr/>
        <p:nvPr/>
      </p:nvGrpSpPr>
      <p:grpSpPr>
        <a:xfrm>
          <a:off x="0" y="0"/>
          <a:ext cx="0" cy="0"/>
          <a:chOff x="0" y="0"/>
          <a:chExt cx="0" cy="0"/>
        </a:xfrm>
      </p:grpSpPr>
      <p:sp>
        <p:nvSpPr>
          <p:cNvPr id="62" name="Google Shape;62;p59"/>
          <p:cNvSpPr/>
          <p:nvPr/>
        </p:nvSpPr>
        <p:spPr>
          <a:xfrm>
            <a:off x="16" y="0"/>
            <a:ext cx="4654296" cy="6858000"/>
          </a:xfrm>
          <a:prstGeom prst="rect">
            <a:avLst/>
          </a:prstGeom>
          <a:solidFill>
            <a:srgbClr val="2626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59"/>
          <p:cNvSpPr txBox="1">
            <a:spLocks noGrp="1"/>
          </p:cNvSpPr>
          <p:nvPr>
            <p:ph type="title"/>
          </p:nvPr>
        </p:nvSpPr>
        <p:spPr>
          <a:xfrm>
            <a:off x="643466" y="786383"/>
            <a:ext cx="3517567" cy="209397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FFFFFF"/>
              </a:buClr>
              <a:buSzPts val="3600"/>
              <a:buFont typeface="Bookman Old Style"/>
              <a:buNone/>
              <a:defRPr sz="3600"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59"/>
          <p:cNvSpPr txBox="1">
            <a:spLocks noGrp="1"/>
          </p:cNvSpPr>
          <p:nvPr>
            <p:ph type="body" idx="1"/>
          </p:nvPr>
        </p:nvSpPr>
        <p:spPr>
          <a:xfrm>
            <a:off x="5458984" y="812799"/>
            <a:ext cx="5928344" cy="5294757"/>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5" name="Google Shape;65;p59"/>
          <p:cNvSpPr txBox="1">
            <a:spLocks noGrp="1"/>
          </p:cNvSpPr>
          <p:nvPr>
            <p:ph type="body" idx="2"/>
          </p:nvPr>
        </p:nvSpPr>
        <p:spPr>
          <a:xfrm>
            <a:off x="643465" y="3043050"/>
            <a:ext cx="3517567" cy="3064505"/>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200"/>
              </a:spcBef>
              <a:spcAft>
                <a:spcPts val="0"/>
              </a:spcAft>
              <a:buSzPts val="1800"/>
              <a:buNone/>
              <a:defRPr sz="1800">
                <a:solidFill>
                  <a:srgbClr val="FFFFFF"/>
                </a:solidFill>
              </a:defRPr>
            </a:lvl1pPr>
            <a:lvl2pPr marL="914400" lvl="1" indent="-228600" algn="l">
              <a:lnSpc>
                <a:spcPct val="100000"/>
              </a:lnSpc>
              <a:spcBef>
                <a:spcPts val="200"/>
              </a:spcBef>
              <a:spcAft>
                <a:spcPts val="0"/>
              </a:spcAft>
              <a:buClr>
                <a:srgbClr val="3F3F3F"/>
              </a:buClr>
              <a:buSzPts val="1200"/>
              <a:buNone/>
              <a:defRPr sz="1200"/>
            </a:lvl2pPr>
            <a:lvl3pPr marL="1371600" lvl="2" indent="-228600" algn="l">
              <a:lnSpc>
                <a:spcPct val="100000"/>
              </a:lnSpc>
              <a:spcBef>
                <a:spcPts val="400"/>
              </a:spcBef>
              <a:spcAft>
                <a:spcPts val="0"/>
              </a:spcAft>
              <a:buClr>
                <a:srgbClr val="3F3F3F"/>
              </a:buClr>
              <a:buSzPts val="1000"/>
              <a:buNone/>
              <a:defRPr sz="1000"/>
            </a:lvl3pPr>
            <a:lvl4pPr marL="1828800" lvl="3" indent="-228600" algn="l">
              <a:lnSpc>
                <a:spcPct val="100000"/>
              </a:lnSpc>
              <a:spcBef>
                <a:spcPts val="400"/>
              </a:spcBef>
              <a:spcAft>
                <a:spcPts val="0"/>
              </a:spcAft>
              <a:buClr>
                <a:srgbClr val="3F3F3F"/>
              </a:buClr>
              <a:buSzPts val="900"/>
              <a:buNone/>
              <a:defRPr sz="900"/>
            </a:lvl4pPr>
            <a:lvl5pPr marL="2286000" lvl="4" indent="-228600" algn="l">
              <a:lnSpc>
                <a:spcPct val="100000"/>
              </a:lnSpc>
              <a:spcBef>
                <a:spcPts val="400"/>
              </a:spcBef>
              <a:spcAft>
                <a:spcPts val="0"/>
              </a:spcAft>
              <a:buClr>
                <a:srgbClr val="3F3F3F"/>
              </a:buClr>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66" name="Google Shape;66;p59"/>
          <p:cNvSpPr txBox="1">
            <a:spLocks noGrp="1"/>
          </p:cNvSpPr>
          <p:nvPr>
            <p:ph type="dt" idx="10"/>
          </p:nvPr>
        </p:nvSpPr>
        <p:spPr>
          <a:xfrm>
            <a:off x="643464" y="6446520"/>
            <a:ext cx="351756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59"/>
          <p:cNvSpPr txBox="1">
            <a:spLocks noGrp="1"/>
          </p:cNvSpPr>
          <p:nvPr>
            <p:ph type="ftr" idx="11"/>
          </p:nvPr>
        </p:nvSpPr>
        <p:spPr>
          <a:xfrm>
            <a:off x="5458983" y="6446520"/>
            <a:ext cx="533401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59"/>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2"/>
                </a:solidFill>
                <a:latin typeface="Libre Franklin"/>
                <a:ea typeface="Libre Franklin"/>
                <a:cs typeface="Libre Franklin"/>
                <a:sym typeface="Libre Franklin"/>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2"/>
                </a:solidFill>
                <a:latin typeface="Libre Franklin"/>
                <a:ea typeface="Libre Franklin"/>
                <a:cs typeface="Libre Franklin"/>
                <a:sym typeface="Libre Franklin"/>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2"/>
                </a:solidFill>
                <a:latin typeface="Libre Franklin"/>
                <a:ea typeface="Libre Franklin"/>
                <a:cs typeface="Libre Franklin"/>
                <a:sym typeface="Libre Franklin"/>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2"/>
                </a:solidFill>
                <a:latin typeface="Libre Franklin"/>
                <a:ea typeface="Libre Franklin"/>
                <a:cs typeface="Libre Franklin"/>
                <a:sym typeface="Libre Franklin"/>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2"/>
                </a:solidFill>
                <a:latin typeface="Libre Franklin"/>
                <a:ea typeface="Libre Franklin"/>
                <a:cs typeface="Libre Franklin"/>
                <a:sym typeface="Libre Franklin"/>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2"/>
                </a:solidFill>
                <a:latin typeface="Libre Franklin"/>
                <a:ea typeface="Libre Franklin"/>
                <a:cs typeface="Libre Franklin"/>
                <a:sym typeface="Libre Franklin"/>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2"/>
                </a:solidFill>
                <a:latin typeface="Libre Franklin"/>
                <a:ea typeface="Libre Franklin"/>
                <a:cs typeface="Libre Franklin"/>
                <a:sym typeface="Libre Franklin"/>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2"/>
                </a:solidFill>
                <a:latin typeface="Libre Franklin"/>
                <a:ea typeface="Libre Franklin"/>
                <a:cs typeface="Libre Franklin"/>
                <a:sym typeface="Libre Franklin"/>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2"/>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9"/>
        <p:cNvGrpSpPr/>
        <p:nvPr/>
      </p:nvGrpSpPr>
      <p:grpSpPr>
        <a:xfrm>
          <a:off x="0" y="0"/>
          <a:ext cx="0" cy="0"/>
          <a:chOff x="0" y="0"/>
          <a:chExt cx="0" cy="0"/>
        </a:xfrm>
      </p:grpSpPr>
      <p:sp>
        <p:nvSpPr>
          <p:cNvPr id="70" name="Google Shape;70;p60"/>
          <p:cNvSpPr/>
          <p:nvPr/>
        </p:nvSpPr>
        <p:spPr>
          <a:xfrm>
            <a:off x="0" y="4578350"/>
            <a:ext cx="12188825" cy="2279650"/>
          </a:xfrm>
          <a:prstGeom prst="rect">
            <a:avLst/>
          </a:prstGeom>
          <a:solidFill>
            <a:srgbClr val="2626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60"/>
          <p:cNvSpPr>
            <a:spLocks noGrp="1"/>
          </p:cNvSpPr>
          <p:nvPr>
            <p:ph type="pic" idx="2"/>
          </p:nvPr>
        </p:nvSpPr>
        <p:spPr>
          <a:xfrm>
            <a:off x="15" y="0"/>
            <a:ext cx="12191985" cy="4578350"/>
          </a:xfrm>
          <a:prstGeom prst="rect">
            <a:avLst/>
          </a:prstGeom>
          <a:solidFill>
            <a:srgbClr val="D8D8D8"/>
          </a:solidFill>
          <a:ln>
            <a:noFill/>
          </a:ln>
        </p:spPr>
      </p:sp>
      <p:sp>
        <p:nvSpPr>
          <p:cNvPr id="72" name="Google Shape;72;p60"/>
          <p:cNvSpPr txBox="1">
            <a:spLocks noGrp="1"/>
          </p:cNvSpPr>
          <p:nvPr>
            <p:ph type="title"/>
          </p:nvPr>
        </p:nvSpPr>
        <p:spPr>
          <a:xfrm>
            <a:off x="1097279" y="4799362"/>
            <a:ext cx="10113645" cy="743682"/>
          </a:xfrm>
          <a:prstGeom prst="rect">
            <a:avLst/>
          </a:prstGeom>
          <a:noFill/>
          <a:ln>
            <a:noFill/>
          </a:ln>
        </p:spPr>
        <p:txBody>
          <a:bodyPr spcFirstLastPara="1" wrap="square" lIns="91425" tIns="0" rIns="91425" bIns="0" anchor="b" anchorCtr="0">
            <a:noAutofit/>
          </a:bodyPr>
          <a:lstStyle>
            <a:lvl1pPr lvl="0" algn="l">
              <a:lnSpc>
                <a:spcPct val="90000"/>
              </a:lnSpc>
              <a:spcBef>
                <a:spcPts val="0"/>
              </a:spcBef>
              <a:spcAft>
                <a:spcPts val="0"/>
              </a:spcAft>
              <a:buClr>
                <a:srgbClr val="FFFFFF"/>
              </a:buClr>
              <a:buSzPts val="3600"/>
              <a:buFont typeface="Bookman Old Style"/>
              <a:buNone/>
              <a:defRPr sz="3600"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60"/>
          <p:cNvSpPr txBox="1">
            <a:spLocks noGrp="1"/>
          </p:cNvSpPr>
          <p:nvPr>
            <p:ph type="body" idx="1"/>
          </p:nvPr>
        </p:nvSpPr>
        <p:spPr>
          <a:xfrm>
            <a:off x="1097279" y="5715000"/>
            <a:ext cx="10113264" cy="609600"/>
          </a:xfrm>
          <a:prstGeom prst="rect">
            <a:avLst/>
          </a:prstGeom>
          <a:noFill/>
          <a:ln>
            <a:noFill/>
          </a:ln>
        </p:spPr>
        <p:txBody>
          <a:bodyPr spcFirstLastPara="1" wrap="square" lIns="91425" tIns="0" rIns="91425" bIns="0" anchor="t" anchorCtr="0">
            <a:normAutofit/>
          </a:bodyPr>
          <a:lstStyle>
            <a:lvl1pPr marL="457200" lvl="0" indent="-228600" algn="l">
              <a:lnSpc>
                <a:spcPct val="110000"/>
              </a:lnSpc>
              <a:spcBef>
                <a:spcPts val="0"/>
              </a:spcBef>
              <a:spcAft>
                <a:spcPts val="0"/>
              </a:spcAft>
              <a:buSzPts val="1800"/>
              <a:buNone/>
              <a:defRPr sz="1800">
                <a:solidFill>
                  <a:srgbClr val="FFFFFF"/>
                </a:solidFill>
              </a:defRPr>
            </a:lvl1pPr>
            <a:lvl2pPr marL="914400" lvl="1" indent="-228600" algn="l">
              <a:lnSpc>
                <a:spcPct val="100000"/>
              </a:lnSpc>
              <a:spcBef>
                <a:spcPts val="600"/>
              </a:spcBef>
              <a:spcAft>
                <a:spcPts val="0"/>
              </a:spcAft>
              <a:buClr>
                <a:srgbClr val="3F3F3F"/>
              </a:buClr>
              <a:buSzPts val="1200"/>
              <a:buNone/>
              <a:defRPr sz="1200"/>
            </a:lvl2pPr>
            <a:lvl3pPr marL="1371600" lvl="2" indent="-228600" algn="l">
              <a:lnSpc>
                <a:spcPct val="100000"/>
              </a:lnSpc>
              <a:spcBef>
                <a:spcPts val="400"/>
              </a:spcBef>
              <a:spcAft>
                <a:spcPts val="0"/>
              </a:spcAft>
              <a:buClr>
                <a:srgbClr val="3F3F3F"/>
              </a:buClr>
              <a:buSzPts val="1000"/>
              <a:buNone/>
              <a:defRPr sz="1000"/>
            </a:lvl3pPr>
            <a:lvl4pPr marL="1828800" lvl="3" indent="-228600" algn="l">
              <a:lnSpc>
                <a:spcPct val="100000"/>
              </a:lnSpc>
              <a:spcBef>
                <a:spcPts val="400"/>
              </a:spcBef>
              <a:spcAft>
                <a:spcPts val="0"/>
              </a:spcAft>
              <a:buClr>
                <a:srgbClr val="3F3F3F"/>
              </a:buClr>
              <a:buSzPts val="900"/>
              <a:buNone/>
              <a:defRPr sz="900"/>
            </a:lvl4pPr>
            <a:lvl5pPr marL="2286000" lvl="4" indent="-228600" algn="l">
              <a:lnSpc>
                <a:spcPct val="100000"/>
              </a:lnSpc>
              <a:spcBef>
                <a:spcPts val="400"/>
              </a:spcBef>
              <a:spcAft>
                <a:spcPts val="0"/>
              </a:spcAft>
              <a:buClr>
                <a:srgbClr val="3F3F3F"/>
              </a:buClr>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74" name="Google Shape;74;p60"/>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60"/>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60"/>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1"/>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7;p5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rgbClr val="3F3F3F"/>
              </a:buClr>
              <a:buSzPts val="4700"/>
              <a:buFont typeface="Bookman Old Style"/>
              <a:buNone/>
              <a:defRPr sz="4700" b="0" i="0" u="none" strike="noStrike" cap="none">
                <a:solidFill>
                  <a:srgbClr val="3F3F3F"/>
                </a:solidFill>
                <a:latin typeface="Bookman Old Style"/>
                <a:ea typeface="Bookman Old Style"/>
                <a:cs typeface="Bookman Old Style"/>
                <a:sym typeface="Bookman Old Styl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51"/>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lvl1pPr marL="457200" marR="0" lvl="0" indent="-349250" algn="l" rtl="0">
              <a:lnSpc>
                <a:spcPct val="110000"/>
              </a:lnSpc>
              <a:spcBef>
                <a:spcPts val="1200"/>
              </a:spcBef>
              <a:spcAft>
                <a:spcPts val="0"/>
              </a:spcAft>
              <a:buClr>
                <a:schemeClr val="accent1"/>
              </a:buClr>
              <a:buSzPts val="1900"/>
              <a:buFont typeface="Calibri"/>
              <a:buChar char=" "/>
              <a:defRPr sz="1900" b="0" i="0" u="none" strike="noStrike" cap="none">
                <a:solidFill>
                  <a:srgbClr val="3F3F3F"/>
                </a:solidFill>
                <a:latin typeface="Libre Franklin"/>
                <a:ea typeface="Libre Franklin"/>
                <a:cs typeface="Libre Franklin"/>
                <a:sym typeface="Libre Franklin"/>
              </a:defRPr>
            </a:lvl1pPr>
            <a:lvl2pPr marL="914400" marR="0" lvl="1" indent="-336550" algn="l" rtl="0">
              <a:lnSpc>
                <a:spcPct val="100000"/>
              </a:lnSpc>
              <a:spcBef>
                <a:spcPts val="200"/>
              </a:spcBef>
              <a:spcAft>
                <a:spcPts val="0"/>
              </a:spcAft>
              <a:buClr>
                <a:srgbClr val="3F3F3F"/>
              </a:buClr>
              <a:buSzPts val="1700"/>
              <a:buFont typeface="Calibri"/>
              <a:buChar char="◦"/>
              <a:defRPr sz="1700" b="0" i="0" u="none" strike="noStrike" cap="none">
                <a:solidFill>
                  <a:srgbClr val="3F3F3F"/>
                </a:solidFill>
                <a:latin typeface="Libre Franklin"/>
                <a:ea typeface="Libre Franklin"/>
                <a:cs typeface="Libre Franklin"/>
                <a:sym typeface="Libre Franklin"/>
              </a:defRPr>
            </a:lvl2pPr>
            <a:lvl3pPr marL="1371600" marR="0" lvl="2" indent="-311150" algn="l" rtl="0">
              <a:lnSpc>
                <a:spcPct val="100000"/>
              </a:lnSpc>
              <a:spcBef>
                <a:spcPts val="400"/>
              </a:spcBef>
              <a:spcAft>
                <a:spcPts val="0"/>
              </a:spcAft>
              <a:buClr>
                <a:srgbClr val="3F3F3F"/>
              </a:buClr>
              <a:buSzPts val="1300"/>
              <a:buFont typeface="Calibri"/>
              <a:buChar char="◦"/>
              <a:defRPr sz="1300" b="0" i="0" u="none" strike="noStrike" cap="none">
                <a:solidFill>
                  <a:srgbClr val="3F3F3F"/>
                </a:solidFill>
                <a:latin typeface="Libre Franklin"/>
                <a:ea typeface="Libre Franklin"/>
                <a:cs typeface="Libre Franklin"/>
                <a:sym typeface="Libre Franklin"/>
              </a:defRPr>
            </a:lvl3pPr>
            <a:lvl4pPr marL="1828800" marR="0" lvl="3" indent="-311150" algn="l" rtl="0">
              <a:lnSpc>
                <a:spcPct val="100000"/>
              </a:lnSpc>
              <a:spcBef>
                <a:spcPts val="400"/>
              </a:spcBef>
              <a:spcAft>
                <a:spcPts val="0"/>
              </a:spcAft>
              <a:buClr>
                <a:srgbClr val="3F3F3F"/>
              </a:buClr>
              <a:buSzPts val="1300"/>
              <a:buFont typeface="Calibri"/>
              <a:buChar char="◦"/>
              <a:defRPr sz="1300" b="0" i="0" u="none" strike="noStrike" cap="none">
                <a:solidFill>
                  <a:srgbClr val="3F3F3F"/>
                </a:solidFill>
                <a:latin typeface="Libre Franklin"/>
                <a:ea typeface="Libre Franklin"/>
                <a:cs typeface="Libre Franklin"/>
                <a:sym typeface="Libre Franklin"/>
              </a:defRPr>
            </a:lvl4pPr>
            <a:lvl5pPr marL="2286000" marR="0" lvl="4" indent="-311150" algn="l" rtl="0">
              <a:lnSpc>
                <a:spcPct val="100000"/>
              </a:lnSpc>
              <a:spcBef>
                <a:spcPts val="400"/>
              </a:spcBef>
              <a:spcAft>
                <a:spcPts val="0"/>
              </a:spcAft>
              <a:buClr>
                <a:srgbClr val="3F3F3F"/>
              </a:buClr>
              <a:buSzPts val="1300"/>
              <a:buFont typeface="Calibri"/>
              <a:buChar char="◦"/>
              <a:defRPr sz="1300" b="0" i="0" u="none" strike="noStrike" cap="none">
                <a:solidFill>
                  <a:srgbClr val="3F3F3F"/>
                </a:solidFill>
                <a:latin typeface="Libre Franklin"/>
                <a:ea typeface="Libre Franklin"/>
                <a:cs typeface="Libre Franklin"/>
                <a:sym typeface="Libre Franklin"/>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Libre Franklin"/>
                <a:ea typeface="Libre Franklin"/>
                <a:cs typeface="Libre Franklin"/>
                <a:sym typeface="Libre Franklin"/>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Libre Franklin"/>
                <a:ea typeface="Libre Franklin"/>
                <a:cs typeface="Libre Franklin"/>
                <a:sym typeface="Libre Franklin"/>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Libre Franklin"/>
                <a:ea typeface="Libre Franklin"/>
                <a:cs typeface="Libre Franklin"/>
                <a:sym typeface="Libre Franklin"/>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Libre Franklin"/>
                <a:ea typeface="Libre Franklin"/>
                <a:cs typeface="Libre Franklin"/>
                <a:sym typeface="Libre Franklin"/>
              </a:defRPr>
            </a:lvl9pPr>
          </a:lstStyle>
          <a:p>
            <a:endParaRPr/>
          </a:p>
        </p:txBody>
      </p:sp>
      <p:sp>
        <p:nvSpPr>
          <p:cNvPr id="9" name="Google Shape;9;p51"/>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800" b="0" i="0" u="none" strike="noStrike" cap="none">
                <a:solidFill>
                  <a:srgbClr val="FFFFFF"/>
                </a:solidFill>
                <a:latin typeface="Libre Franklin"/>
                <a:ea typeface="Libre Franklin"/>
                <a:cs typeface="Libre Franklin"/>
                <a:sym typeface="Libre Frankli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0" name="Google Shape;10;p51"/>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800" b="0" i="0" u="none" strike="noStrike" cap="none">
                <a:solidFill>
                  <a:srgbClr val="FFFFFF"/>
                </a:solidFill>
                <a:latin typeface="Libre Franklin"/>
                <a:ea typeface="Libre Franklin"/>
                <a:cs typeface="Libre Franklin"/>
                <a:sym typeface="Libre Frankli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1" name="Google Shape;11;p51"/>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1pPr>
            <a:lvl2pPr marL="0" marR="0" lvl="1" indent="0" algn="l"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2pPr>
            <a:lvl3pPr marL="0" marR="0" lvl="2" indent="0" algn="l"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3pPr>
            <a:lvl4pPr marL="0" marR="0" lvl="3" indent="0" algn="l"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4pPr>
            <a:lvl5pPr marL="0" marR="0" lvl="4" indent="0" algn="l"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5pPr>
            <a:lvl6pPr marL="0" marR="0" lvl="5" indent="0" algn="l"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6pPr>
            <a:lvl7pPr marL="0" marR="0" lvl="6" indent="0" algn="l"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7pPr>
            <a:lvl8pPr marL="0" marR="0" lvl="7" indent="0" algn="l"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8pPr>
            <a:lvl9pPr marL="0" marR="0" lvl="8" indent="0" algn="l"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a:p>
        </p:txBody>
      </p:sp>
      <p:cxnSp>
        <p:nvCxnSpPr>
          <p:cNvPr id="12" name="Google Shape;12;p51"/>
          <p:cNvCxnSpPr/>
          <p:nvPr/>
        </p:nvCxnSpPr>
        <p:spPr>
          <a:xfrm>
            <a:off x="1193532" y="1897380"/>
            <a:ext cx="9966960" cy="0"/>
          </a:xfrm>
          <a:prstGeom prst="straightConnector1">
            <a:avLst/>
          </a:prstGeom>
          <a:noFill/>
          <a:ln w="12700" cap="flat" cmpd="sng">
            <a:solidFill>
              <a:srgbClr val="3F3F3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9.png"/><Relationship Id="rId7" Type="http://schemas.openxmlformats.org/officeDocument/2006/relationships/image" Target="../media/image8.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notesSlide" Target="../notesSlides/notesSlide9.xml"/><Relationship Id="rId16" Type="http://schemas.openxmlformats.org/officeDocument/2006/relationships/image" Target="../media/image21.png"/><Relationship Id="rId1" Type="http://schemas.openxmlformats.org/officeDocument/2006/relationships/slideLayout" Target="../slideLayouts/slideLayout12.xml"/><Relationship Id="rId6" Type="http://schemas.openxmlformats.org/officeDocument/2006/relationships/image" Target="../media/image12.png"/><Relationship Id="rId11" Type="http://schemas.openxmlformats.org/officeDocument/2006/relationships/image" Target="../media/image16.png"/><Relationship Id="rId5" Type="http://schemas.openxmlformats.org/officeDocument/2006/relationships/image" Target="../media/image11.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10.png"/><Relationship Id="rId9" Type="http://schemas.openxmlformats.org/officeDocument/2006/relationships/image" Target="../media/image14.png"/><Relationship Id="rId1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playground.tensorflow.org/"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3"/>
        <p:cNvGrpSpPr/>
        <p:nvPr/>
      </p:nvGrpSpPr>
      <p:grpSpPr>
        <a:xfrm>
          <a:off x="0" y="0"/>
          <a:ext cx="0" cy="0"/>
          <a:chOff x="0" y="0"/>
          <a:chExt cx="0" cy="0"/>
        </a:xfrm>
      </p:grpSpPr>
      <p:sp>
        <p:nvSpPr>
          <p:cNvPr id="94" name="Google Shape;94;p1"/>
          <p:cNvSpPr/>
          <p:nvPr/>
        </p:nvSpPr>
        <p:spPr>
          <a:xfrm>
            <a:off x="0" y="1"/>
            <a:ext cx="12192001" cy="685799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Franklin"/>
              <a:ea typeface="Libre Franklin"/>
              <a:cs typeface="Libre Franklin"/>
              <a:sym typeface="Libre Franklin"/>
            </a:endParaRPr>
          </a:p>
        </p:txBody>
      </p:sp>
      <p:sp>
        <p:nvSpPr>
          <p:cNvPr id="95" name="Google Shape;95;p1"/>
          <p:cNvSpPr txBox="1">
            <a:spLocks noGrp="1"/>
          </p:cNvSpPr>
          <p:nvPr>
            <p:ph type="ctrTitle"/>
          </p:nvPr>
        </p:nvSpPr>
        <p:spPr>
          <a:xfrm>
            <a:off x="4257676" y="1315373"/>
            <a:ext cx="7396162" cy="2513678"/>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262626"/>
              </a:buClr>
              <a:buSzPts val="4800"/>
              <a:buFont typeface="Bookman Old Style"/>
              <a:buNone/>
            </a:pPr>
            <a:r>
              <a:rPr lang="en-US" sz="4800" dirty="0"/>
              <a:t>ITP 259: Basics of Artificial Intelligence</a:t>
            </a:r>
            <a:br>
              <a:rPr lang="en-US" sz="4800" b="1" dirty="0"/>
            </a:br>
            <a:r>
              <a:rPr lang="en-US" sz="4800" dirty="0"/>
              <a:t>Fall 2024</a:t>
            </a:r>
            <a:br>
              <a:rPr lang="en-US" sz="4800" dirty="0"/>
            </a:br>
            <a:br>
              <a:rPr lang="en-US" sz="4800" dirty="0"/>
            </a:br>
            <a:r>
              <a:rPr lang="en-US" sz="3600" dirty="0"/>
              <a:t>Lecture 8: More on Multi-Layer Neural Networks + demo</a:t>
            </a:r>
            <a:endParaRPr sz="4800" dirty="0"/>
          </a:p>
        </p:txBody>
      </p:sp>
      <p:cxnSp>
        <p:nvCxnSpPr>
          <p:cNvPr id="97" name="Google Shape;97;p1"/>
          <p:cNvCxnSpPr/>
          <p:nvPr/>
        </p:nvCxnSpPr>
        <p:spPr>
          <a:xfrm>
            <a:off x="5427754" y="4498925"/>
            <a:ext cx="5636107" cy="0"/>
          </a:xfrm>
          <a:prstGeom prst="straightConnector1">
            <a:avLst/>
          </a:prstGeom>
          <a:noFill/>
          <a:ln w="12700" cap="flat" cmpd="sng">
            <a:solidFill>
              <a:srgbClr val="3F3F3F"/>
            </a:solidFill>
            <a:prstDash val="solid"/>
            <a:round/>
            <a:headEnd type="none" w="sm" len="sm"/>
            <a:tailEnd type="none" w="sm" len="sm"/>
          </a:ln>
        </p:spPr>
      </p:cxnSp>
      <p:sp>
        <p:nvSpPr>
          <p:cNvPr id="98" name="Google Shape;98;p1"/>
          <p:cNvSpPr/>
          <p:nvPr/>
        </p:nvSpPr>
        <p:spPr>
          <a:xfrm>
            <a:off x="0" y="0"/>
            <a:ext cx="4029559" cy="6857998"/>
          </a:xfrm>
          <a:prstGeom prst="rect">
            <a:avLst/>
          </a:prstGeom>
          <a:solidFill>
            <a:schemeClr val="dk1"/>
          </a:solid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Franklin"/>
              <a:ea typeface="Libre Franklin"/>
              <a:cs typeface="Libre Franklin"/>
              <a:sym typeface="Libre Franklin"/>
            </a:endParaRPr>
          </a:p>
        </p:txBody>
      </p:sp>
      <p:pic>
        <p:nvPicPr>
          <p:cNvPr id="99" name="Google Shape;99;p1" descr="What &amp;#39;Her&amp;#39; Gets Right About Technology and Love"/>
          <p:cNvPicPr preferRelativeResize="0"/>
          <p:nvPr/>
        </p:nvPicPr>
        <p:blipFill rotWithShape="1">
          <a:blip r:embed="rId3">
            <a:alphaModFix/>
          </a:blip>
          <a:srcRect l="9912"/>
          <a:stretch/>
        </p:blipFill>
        <p:spPr>
          <a:xfrm>
            <a:off x="0" y="253588"/>
            <a:ext cx="4029559" cy="2513679"/>
          </a:xfrm>
          <a:prstGeom prst="rect">
            <a:avLst/>
          </a:prstGeom>
          <a:noFill/>
          <a:ln>
            <a:noFill/>
          </a:ln>
        </p:spPr>
      </p:pic>
      <p:pic>
        <p:nvPicPr>
          <p:cNvPr id="100" name="Google Shape;100;p1" descr="Spike Jonze's Her - HeadStuff.org"/>
          <p:cNvPicPr preferRelativeResize="0"/>
          <p:nvPr/>
        </p:nvPicPr>
        <p:blipFill rotWithShape="1">
          <a:blip r:embed="rId4">
            <a:alphaModFix/>
          </a:blip>
          <a:srcRect l="25180" r="18045"/>
          <a:stretch/>
        </p:blipFill>
        <p:spPr>
          <a:xfrm>
            <a:off x="0" y="3114042"/>
            <a:ext cx="4029559" cy="3397183"/>
          </a:xfrm>
          <a:prstGeom prst="rect">
            <a:avLst/>
          </a:prstGeom>
          <a:noFill/>
          <a:ln>
            <a:noFill/>
          </a:ln>
        </p:spPr>
      </p:pic>
      <p:sp>
        <p:nvSpPr>
          <p:cNvPr id="4" name="Subtitle 2">
            <a:extLst>
              <a:ext uri="{FF2B5EF4-FFF2-40B4-BE49-F238E27FC236}">
                <a16:creationId xmlns:a16="http://schemas.microsoft.com/office/drawing/2014/main" id="{6A725B48-5426-5612-F87B-04F56B78BCF3}"/>
              </a:ext>
            </a:extLst>
          </p:cNvPr>
          <p:cNvSpPr txBox="1">
            <a:spLocks/>
          </p:cNvSpPr>
          <p:nvPr/>
        </p:nvSpPr>
        <p:spPr>
          <a:xfrm>
            <a:off x="4495800" y="4672738"/>
            <a:ext cx="7543799" cy="1623285"/>
          </a:xfrm>
          <a:prstGeom prst="rect">
            <a:avLst/>
          </a:prstGeom>
        </p:spPr>
        <p:txBody>
          <a:bodyPr vert="horz" lIns="91440" tIns="45720" rIns="91440" bIns="45720" rtlCol="0">
            <a:noAutofit/>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1"/>
                </a:solidFill>
                <a:latin typeface="+mn-lt"/>
                <a:ea typeface="+mn-ea"/>
                <a:cs typeface="+mn-cs"/>
              </a:defRPr>
            </a:lvl1pPr>
            <a:lvl2pPr marL="4572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sz="1600" b="1" dirty="0">
                <a:solidFill>
                  <a:schemeClr val="tx1">
                    <a:lumMod val="85000"/>
                    <a:lumOff val="15000"/>
                  </a:schemeClr>
                </a:solidFill>
              </a:rPr>
              <a:t>Dr. Martin Prescher</a:t>
            </a:r>
          </a:p>
          <a:p>
            <a:r>
              <a:rPr lang="en-US" sz="1600" b="1" dirty="0">
                <a:solidFill>
                  <a:schemeClr val="tx1">
                    <a:lumMod val="85000"/>
                    <a:lumOff val="15000"/>
                  </a:schemeClr>
                </a:solidFill>
              </a:rPr>
              <a:t>(other sections &amp; basis of the material: Prof. Nitin </a:t>
            </a:r>
            <a:r>
              <a:rPr lang="en-US" sz="1600" b="1" dirty="0" err="1">
                <a:solidFill>
                  <a:schemeClr val="tx1">
                    <a:lumMod val="85000"/>
                    <a:lumOff val="15000"/>
                  </a:schemeClr>
                </a:solidFill>
              </a:rPr>
              <a:t>kalÉ</a:t>
            </a:r>
            <a:r>
              <a:rPr lang="en-US" sz="1600" b="1" dirty="0">
                <a:solidFill>
                  <a:schemeClr val="tx1">
                    <a:lumMod val="85000"/>
                    <a:lumOff val="15000"/>
                  </a:schemeClr>
                </a:solidFill>
              </a:rPr>
              <a:t>)</a:t>
            </a:r>
            <a:br>
              <a:rPr lang="en-US" sz="1600" b="1" dirty="0">
                <a:solidFill>
                  <a:schemeClr val="tx1">
                    <a:lumMod val="85000"/>
                    <a:lumOff val="15000"/>
                  </a:schemeClr>
                </a:solidFill>
              </a:rPr>
            </a:br>
            <a:r>
              <a:rPr lang="en-US" sz="1600" b="1" dirty="0">
                <a:solidFill>
                  <a:schemeClr val="tx1">
                    <a:lumMod val="85000"/>
                    <a:lumOff val="15000"/>
                  </a:schemeClr>
                </a:solidFill>
              </a:rPr>
              <a:t>Information technology Program</a:t>
            </a:r>
          </a:p>
          <a:p>
            <a:r>
              <a:rPr lang="en-US" sz="1600" b="1" dirty="0">
                <a:solidFill>
                  <a:schemeClr val="tx1">
                    <a:lumMod val="85000"/>
                    <a:lumOff val="15000"/>
                  </a:schemeClr>
                </a:solidFill>
              </a:rPr>
              <a:t>Viterbi school of engineering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F0D17D-899D-CD0B-F32B-6FB0922E9AE5}"/>
              </a:ext>
            </a:extLst>
          </p:cNvPr>
          <p:cNvPicPr>
            <a:picLocks noChangeAspect="1"/>
          </p:cNvPicPr>
          <p:nvPr/>
        </p:nvPicPr>
        <p:blipFill>
          <a:blip r:embed="rId3"/>
          <a:stretch>
            <a:fillRect/>
          </a:stretch>
        </p:blipFill>
        <p:spPr>
          <a:xfrm>
            <a:off x="970399" y="3173909"/>
            <a:ext cx="4932136" cy="2674620"/>
          </a:xfrm>
          <a:prstGeom prst="rect">
            <a:avLst/>
          </a:prstGeom>
        </p:spPr>
      </p:pic>
      <p:sp>
        <p:nvSpPr>
          <p:cNvPr id="18" name="Rectangle 17"/>
          <p:cNvSpPr/>
          <p:nvPr/>
        </p:nvSpPr>
        <p:spPr>
          <a:xfrm>
            <a:off x="1028700" y="2137823"/>
            <a:ext cx="10134600" cy="954107"/>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lumMod val="95000"/>
                    <a:lumOff val="5000"/>
                  </a:srgbClr>
                </a:solidFill>
                <a:effectLst/>
                <a:uLnTx/>
                <a:uFillTx/>
                <a:latin typeface="Franklin Gothic Book" panose="020B0503020102020204" pitchFamily="34" charset="0"/>
                <a:ea typeface="Open Sans Light" charset="0"/>
                <a:cs typeface="Open Sans Light" charset="0"/>
              </a:rPr>
              <a:t>We remember our ‘separability condition’ on the problem, that ensures that we can separate the space into a negative and positive class. We can calculate </a:t>
            </a:r>
            <a:r>
              <a:rPr kumimoji="0" lang="en-US" i="0" u="none" strike="noStrike" kern="1200" cap="none" spc="0" normalizeH="0" baseline="0" noProof="0" dirty="0">
                <a:ln>
                  <a:noFill/>
                </a:ln>
                <a:solidFill>
                  <a:srgbClr val="000000">
                    <a:lumMod val="95000"/>
                    <a:lumOff val="5000"/>
                  </a:srgbClr>
                </a:solidFill>
                <a:effectLst/>
                <a:uLnTx/>
                <a:uFillTx/>
                <a:latin typeface="Franklin Gothic Book" panose="020B0503020102020204" pitchFamily="34" charset="0"/>
                <a:ea typeface="Open Sans Light" charset="0"/>
                <a:cs typeface="Open Sans Light" charset="0"/>
              </a:rPr>
              <a:t>a </a:t>
            </a:r>
            <a:r>
              <a:rPr kumimoji="0" lang="en-US" b="1" i="0" u="none" strike="noStrike" kern="1200" cap="none" spc="0" normalizeH="0" baseline="0" noProof="0" dirty="0">
                <a:ln>
                  <a:noFill/>
                </a:ln>
                <a:solidFill>
                  <a:srgbClr val="000000">
                    <a:lumMod val="95000"/>
                    <a:lumOff val="5000"/>
                  </a:srgbClr>
                </a:solidFill>
                <a:effectLst/>
                <a:uLnTx/>
                <a:uFillTx/>
                <a:latin typeface="Franklin Gothic Book" panose="020B0503020102020204" pitchFamily="34" charset="0"/>
                <a:ea typeface="Open Sans Light" charset="0"/>
                <a:cs typeface="Open Sans Light" charset="0"/>
              </a:rPr>
              <a:t>decision boundary: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000000">
                  <a:lumMod val="95000"/>
                  <a:lumOff val="5000"/>
                </a:srgbClr>
              </a:solidFill>
              <a:effectLst/>
              <a:uLnTx/>
              <a:uFillTx/>
              <a:latin typeface="Franklin Gothic Book" panose="020B0503020102020204" pitchFamily="34" charset="0"/>
              <a:ea typeface="Open Sans Light" charset="0"/>
              <a:cs typeface="Open Sans Light"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000000">
                  <a:lumMod val="95000"/>
                  <a:lumOff val="5000"/>
                </a:srgbClr>
              </a:solidFill>
              <a:effectLst/>
              <a:uLnTx/>
              <a:uFillTx/>
              <a:latin typeface="Franklin Gothic Book" panose="020B0503020102020204" pitchFamily="34" charset="0"/>
              <a:ea typeface="Open Sans Light" charset="0"/>
              <a:cs typeface="Open Sans Light" charset="0"/>
            </a:endParaRPr>
          </a:p>
        </p:txBody>
      </p:sp>
      <p:sp>
        <p:nvSpPr>
          <p:cNvPr id="2" name="Title 3">
            <a:extLst>
              <a:ext uri="{FF2B5EF4-FFF2-40B4-BE49-F238E27FC236}">
                <a16:creationId xmlns:a16="http://schemas.microsoft.com/office/drawing/2014/main" id="{97E5117D-551B-65ED-A2A2-D098E5751305}"/>
              </a:ext>
            </a:extLst>
          </p:cNvPr>
          <p:cNvSpPr txBox="1">
            <a:spLocks/>
          </p:cNvSpPr>
          <p:nvPr/>
        </p:nvSpPr>
        <p:spPr>
          <a:xfrm>
            <a:off x="1097280" y="286603"/>
            <a:ext cx="10058400"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dirty="0"/>
              <a:t>Decision Boundary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BED27A7-0BC7-868F-2515-C47BDC1F7A82}"/>
                  </a:ext>
                </a:extLst>
              </p:cNvPr>
              <p:cNvSpPr txBox="1"/>
              <p:nvPr/>
            </p:nvSpPr>
            <p:spPr>
              <a:xfrm>
                <a:off x="1762647" y="2768912"/>
                <a:ext cx="3347640" cy="410177"/>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0" i="1">
                              <a:latin typeface="Cambria Math" panose="02040503050406030204" pitchFamily="18" charset="0"/>
                            </a:rPr>
                            <m:t>𝑦</m:t>
                          </m:r>
                        </m:e>
                        <m:sup>
                          <m:r>
                            <a:rPr lang="en-US" i="1">
                              <a:latin typeface="Cambria Math" panose="02040503050406030204" pitchFamily="18" charset="0"/>
                            </a:rPr>
                            <m:t>(</m:t>
                          </m:r>
                          <m:r>
                            <a:rPr lang="en-US" b="0" i="1" smtClean="0">
                              <a:latin typeface="Cambria Math" panose="02040503050406030204" pitchFamily="18" charset="0"/>
                            </a:rPr>
                            <m:t>𝑖</m:t>
                          </m:r>
                          <m:r>
                            <a:rPr lang="en-US" i="1">
                              <a:latin typeface="Cambria Math" panose="02040503050406030204" pitchFamily="18" charset="0"/>
                            </a:rPr>
                            <m:t>)</m:t>
                          </m:r>
                        </m:sup>
                      </m:sSup>
                      <m:r>
                        <a:rPr lang="en-US" i="1">
                          <a:latin typeface="Cambria Math" panose="02040503050406030204" pitchFamily="18" charset="0"/>
                        </a:rPr>
                        <m:t>𝑓</m:t>
                      </m:r>
                      <m:d>
                        <m:dPr>
                          <m:ctrlPr>
                            <a:rPr lang="en-US" i="1">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panose="02040503050406030204" pitchFamily="18" charset="0"/>
                                </a:rPr>
                                <m:t>𝒙</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e>
                      </m:d>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𝟎</m:t>
                      </m:r>
                    </m:oMath>
                  </m:oMathPara>
                </a14:m>
                <a:endParaRPr lang="en-US" dirty="0"/>
              </a:p>
            </p:txBody>
          </p:sp>
        </mc:Choice>
        <mc:Fallback xmlns="">
          <p:sp>
            <p:nvSpPr>
              <p:cNvPr id="3" name="TextBox 2">
                <a:extLst>
                  <a:ext uri="{FF2B5EF4-FFF2-40B4-BE49-F238E27FC236}">
                    <a16:creationId xmlns:a16="http://schemas.microsoft.com/office/drawing/2014/main" id="{6BED27A7-0BC7-868F-2515-C47BDC1F7A82}"/>
                  </a:ext>
                </a:extLst>
              </p:cNvPr>
              <p:cNvSpPr txBox="1">
                <a:spLocks noRot="1" noChangeAspect="1" noMove="1" noResize="1" noEditPoints="1" noAdjustHandles="1" noChangeArrowheads="1" noChangeShapeType="1" noTextEdit="1"/>
              </p:cNvSpPr>
              <p:nvPr/>
            </p:nvSpPr>
            <p:spPr>
              <a:xfrm>
                <a:off x="1762647" y="2768912"/>
                <a:ext cx="3347640" cy="410177"/>
              </a:xfrm>
              <a:prstGeom prst="rect">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FDBDA16-7FE9-A0AC-D49F-42AC7668289E}"/>
                  </a:ext>
                </a:extLst>
              </p:cNvPr>
              <p:cNvSpPr txBox="1"/>
              <p:nvPr/>
            </p:nvSpPr>
            <p:spPr>
              <a:xfrm>
                <a:off x="1515163" y="3964059"/>
                <a:ext cx="6094476" cy="4101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panose="02040503050406030204" pitchFamily="18" charset="0"/>
                                </a:rPr>
                                <m:t>𝒙</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e>
                      </m:d>
                      <m:r>
                        <a:rPr lang="en-US" b="1" i="1" smtClean="0">
                          <a:latin typeface="Cambria Math" panose="02040503050406030204" pitchFamily="18" charset="0"/>
                          <a:ea typeface="Cambria Math" panose="02040503050406030204" pitchFamily="18" charset="0"/>
                        </a:rPr>
                        <m:t>&lt;</m:t>
                      </m:r>
                      <m:r>
                        <a:rPr lang="en-US" b="1" i="1" smtClean="0">
                          <a:latin typeface="Cambria Math" panose="02040503050406030204" pitchFamily="18" charset="0"/>
                          <a:ea typeface="Cambria Math" panose="02040503050406030204" pitchFamily="18" charset="0"/>
                        </a:rPr>
                        <m:t>𝟎</m:t>
                      </m:r>
                    </m:oMath>
                  </m:oMathPara>
                </a14:m>
                <a:endParaRPr lang="en-US" dirty="0"/>
              </a:p>
            </p:txBody>
          </p:sp>
        </mc:Choice>
        <mc:Fallback xmlns="">
          <p:sp>
            <p:nvSpPr>
              <p:cNvPr id="7" name="TextBox 6">
                <a:extLst>
                  <a:ext uri="{FF2B5EF4-FFF2-40B4-BE49-F238E27FC236}">
                    <a16:creationId xmlns:a16="http://schemas.microsoft.com/office/drawing/2014/main" id="{1FDBDA16-7FE9-A0AC-D49F-42AC7668289E}"/>
                  </a:ext>
                </a:extLst>
              </p:cNvPr>
              <p:cNvSpPr txBox="1">
                <a:spLocks noRot="1" noChangeAspect="1" noMove="1" noResize="1" noEditPoints="1" noAdjustHandles="1" noChangeArrowheads="1" noChangeShapeType="1" noTextEdit="1"/>
              </p:cNvSpPr>
              <p:nvPr/>
            </p:nvSpPr>
            <p:spPr>
              <a:xfrm>
                <a:off x="1515163" y="3964059"/>
                <a:ext cx="6094476" cy="4101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45FF476-6C8C-1464-BF26-D47D84BDEA02}"/>
                  </a:ext>
                </a:extLst>
              </p:cNvPr>
              <p:cNvSpPr txBox="1"/>
              <p:nvPr/>
            </p:nvSpPr>
            <p:spPr>
              <a:xfrm>
                <a:off x="-1159457" y="5008693"/>
                <a:ext cx="6451092" cy="4101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panose="02040503050406030204" pitchFamily="18" charset="0"/>
                                </a:rPr>
                                <m:t>𝒙</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e>
                      </m:d>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𝟎</m:t>
                      </m:r>
                    </m:oMath>
                  </m:oMathPara>
                </a14:m>
                <a:endParaRPr lang="en-US" dirty="0"/>
              </a:p>
            </p:txBody>
          </p:sp>
        </mc:Choice>
        <mc:Fallback xmlns="">
          <p:sp>
            <p:nvSpPr>
              <p:cNvPr id="9" name="TextBox 8">
                <a:extLst>
                  <a:ext uri="{FF2B5EF4-FFF2-40B4-BE49-F238E27FC236}">
                    <a16:creationId xmlns:a16="http://schemas.microsoft.com/office/drawing/2014/main" id="{945FF476-6C8C-1464-BF26-D47D84BDEA02}"/>
                  </a:ext>
                </a:extLst>
              </p:cNvPr>
              <p:cNvSpPr txBox="1">
                <a:spLocks noRot="1" noChangeAspect="1" noMove="1" noResize="1" noEditPoints="1" noAdjustHandles="1" noChangeArrowheads="1" noChangeShapeType="1" noTextEdit="1"/>
              </p:cNvSpPr>
              <p:nvPr/>
            </p:nvSpPr>
            <p:spPr>
              <a:xfrm>
                <a:off x="-1159457" y="5008693"/>
                <a:ext cx="6451092" cy="410177"/>
              </a:xfrm>
              <a:prstGeom prst="rect">
                <a:avLst/>
              </a:prstGeom>
              <a:blipFill>
                <a:blip r:embed="rId6"/>
                <a:stretch>
                  <a:fillRect/>
                </a:stretch>
              </a:blipFill>
            </p:spPr>
            <p:txBody>
              <a:bodyPr/>
              <a:lstStyle/>
              <a:p>
                <a:r>
                  <a:rPr lang="en-US">
                    <a:noFill/>
                  </a:rPr>
                  <a:t> </a:t>
                </a:r>
              </a:p>
            </p:txBody>
          </p:sp>
        </mc:Fallback>
      </mc:AlternateContent>
      <p:pic>
        <p:nvPicPr>
          <p:cNvPr id="4" name="Google Shape;156;p8">
            <a:extLst>
              <a:ext uri="{FF2B5EF4-FFF2-40B4-BE49-F238E27FC236}">
                <a16:creationId xmlns:a16="http://schemas.microsoft.com/office/drawing/2014/main" id="{DC44DAF2-A65C-0E93-7605-474F294012B3}"/>
              </a:ext>
            </a:extLst>
          </p:cNvPr>
          <p:cNvPicPr preferRelativeResize="0"/>
          <p:nvPr/>
        </p:nvPicPr>
        <p:blipFill rotWithShape="1">
          <a:blip r:embed="rId7">
            <a:alphaModFix/>
          </a:blip>
          <a:srcRect/>
          <a:stretch/>
        </p:blipFill>
        <p:spPr>
          <a:xfrm>
            <a:off x="6276870" y="2469901"/>
            <a:ext cx="1240346" cy="3808669"/>
          </a:xfrm>
          <a:prstGeom prst="rect">
            <a:avLst/>
          </a:prstGeom>
          <a:noFill/>
          <a:ln>
            <a:noFill/>
          </a:ln>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673D6F4-CFF2-914B-4497-120323685F30}"/>
                  </a:ext>
                </a:extLst>
              </p:cNvPr>
              <p:cNvSpPr txBox="1"/>
              <p:nvPr/>
            </p:nvSpPr>
            <p:spPr>
              <a:xfrm>
                <a:off x="6698568" y="3375045"/>
                <a:ext cx="3347640" cy="316690"/>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a:latin typeface="Cambria Math" panose="02040503050406030204" pitchFamily="18" charset="0"/>
                            </a:rPr>
                            <m:t>𝑦</m:t>
                          </m:r>
                        </m:e>
                        <m:sup>
                          <m:r>
                            <a:rPr lang="en-US" b="0" i="1">
                              <a:latin typeface="Cambria Math" panose="02040503050406030204" pitchFamily="18" charset="0"/>
                            </a:rPr>
                            <m:t>(</m:t>
                          </m:r>
                          <m:r>
                            <a:rPr lang="en-US" b="0" i="1" smtClean="0">
                              <a:latin typeface="Cambria Math" panose="02040503050406030204" pitchFamily="18" charset="0"/>
                            </a:rPr>
                            <m:t>𝑖</m:t>
                          </m:r>
                          <m:r>
                            <a:rPr lang="en-US" b="0" i="1">
                              <a:latin typeface="Cambria Math" panose="02040503050406030204" pitchFamily="18" charset="0"/>
                            </a:rPr>
                            <m:t>)</m:t>
                          </m:r>
                        </m:sup>
                      </m:sSup>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5" name="TextBox 4">
                <a:extLst>
                  <a:ext uri="{FF2B5EF4-FFF2-40B4-BE49-F238E27FC236}">
                    <a16:creationId xmlns:a16="http://schemas.microsoft.com/office/drawing/2014/main" id="{F673D6F4-CFF2-914B-4497-120323685F30}"/>
                  </a:ext>
                </a:extLst>
              </p:cNvPr>
              <p:cNvSpPr txBox="1">
                <a:spLocks noRot="1" noChangeAspect="1" noMove="1" noResize="1" noEditPoints="1" noAdjustHandles="1" noChangeArrowheads="1" noChangeShapeType="1" noTextEdit="1"/>
              </p:cNvSpPr>
              <p:nvPr/>
            </p:nvSpPr>
            <p:spPr>
              <a:xfrm>
                <a:off x="6698568" y="3375045"/>
                <a:ext cx="3347640" cy="316690"/>
              </a:xfrm>
              <a:prstGeom prst="rect">
                <a:avLst/>
              </a:prstGeom>
              <a:blipFill>
                <a:blip r:embed="rId8"/>
                <a:stretch>
                  <a:fillRect b="-384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C7AF180-27FF-88A9-DAC6-D75967101E1A}"/>
                  </a:ext>
                </a:extLst>
              </p:cNvPr>
              <p:cNvSpPr txBox="1"/>
              <p:nvPr/>
            </p:nvSpPr>
            <p:spPr>
              <a:xfrm>
                <a:off x="5031039" y="2640671"/>
                <a:ext cx="6677024" cy="3166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0" i="1">
                              <a:latin typeface="Cambria Math" panose="02040503050406030204" pitchFamily="18" charset="0"/>
                            </a:rPr>
                            <m:t>𝑦</m:t>
                          </m:r>
                        </m:e>
                        <m:sup>
                          <m:r>
                            <a:rPr lang="en-US" i="1">
                              <a:latin typeface="Cambria Math" panose="02040503050406030204" pitchFamily="18" charset="0"/>
                            </a:rPr>
                            <m:t>(</m:t>
                          </m:r>
                          <m:r>
                            <a:rPr lang="en-US" b="0" i="1" smtClean="0">
                              <a:latin typeface="Cambria Math" panose="02040503050406030204" pitchFamily="18" charset="0"/>
                            </a:rPr>
                            <m:t>𝑖</m:t>
                          </m:r>
                          <m:r>
                            <a:rPr lang="en-US" i="1">
                              <a:latin typeface="Cambria Math" panose="02040503050406030204" pitchFamily="18" charset="0"/>
                            </a:rPr>
                            <m:t>)</m:t>
                          </m:r>
                        </m:sup>
                      </m:sSup>
                      <m:r>
                        <a:rPr lang="en-US" b="1"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{0,1}</m:t>
                      </m:r>
                    </m:oMath>
                  </m:oMathPara>
                </a14:m>
                <a:endParaRPr lang="en-US" dirty="0"/>
              </a:p>
            </p:txBody>
          </p:sp>
        </mc:Choice>
        <mc:Fallback xmlns="">
          <p:sp>
            <p:nvSpPr>
              <p:cNvPr id="10" name="TextBox 9">
                <a:extLst>
                  <a:ext uri="{FF2B5EF4-FFF2-40B4-BE49-F238E27FC236}">
                    <a16:creationId xmlns:a16="http://schemas.microsoft.com/office/drawing/2014/main" id="{0C7AF180-27FF-88A9-DAC6-D75967101E1A}"/>
                  </a:ext>
                </a:extLst>
              </p:cNvPr>
              <p:cNvSpPr txBox="1">
                <a:spLocks noRot="1" noChangeAspect="1" noMove="1" noResize="1" noEditPoints="1" noAdjustHandles="1" noChangeArrowheads="1" noChangeShapeType="1" noTextEdit="1"/>
              </p:cNvSpPr>
              <p:nvPr/>
            </p:nvSpPr>
            <p:spPr>
              <a:xfrm>
                <a:off x="5031039" y="2640671"/>
                <a:ext cx="6677024" cy="316690"/>
              </a:xfrm>
              <a:prstGeom prst="rect">
                <a:avLst/>
              </a:prstGeom>
              <a:blipFill>
                <a:blip r:embed="rId9"/>
                <a:stretch>
                  <a:fillRect b="-11538"/>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386717BF-B1A8-EDCA-26B1-F0574DDFE7E3}"/>
              </a:ext>
            </a:extLst>
          </p:cNvPr>
          <p:cNvPicPr>
            <a:picLocks noChangeAspect="1"/>
          </p:cNvPicPr>
          <p:nvPr/>
        </p:nvPicPr>
        <p:blipFill>
          <a:blip r:embed="rId10"/>
          <a:stretch>
            <a:fillRect/>
          </a:stretch>
        </p:blipFill>
        <p:spPr>
          <a:xfrm>
            <a:off x="9422718" y="3091930"/>
            <a:ext cx="2711589" cy="2686188"/>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AC14104-9210-8837-1272-F76174F020A3}"/>
                  </a:ext>
                </a:extLst>
              </p:cNvPr>
              <p:cNvSpPr txBox="1"/>
              <p:nvPr/>
            </p:nvSpPr>
            <p:spPr>
              <a:xfrm>
                <a:off x="6698568" y="3727407"/>
                <a:ext cx="3347640" cy="316690"/>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a:latin typeface="Cambria Math" panose="02040503050406030204" pitchFamily="18" charset="0"/>
                            </a:rPr>
                            <m:t>𝑦</m:t>
                          </m:r>
                        </m:e>
                        <m:sup>
                          <m:r>
                            <a:rPr lang="en-US" b="0" i="1">
                              <a:latin typeface="Cambria Math" panose="02040503050406030204" pitchFamily="18" charset="0"/>
                            </a:rPr>
                            <m:t>(</m:t>
                          </m:r>
                          <m:r>
                            <a:rPr lang="en-US" b="0" i="1" smtClean="0">
                              <a:latin typeface="Cambria Math" panose="02040503050406030204" pitchFamily="18" charset="0"/>
                            </a:rPr>
                            <m:t>𝑖</m:t>
                          </m:r>
                          <m:r>
                            <a:rPr lang="en-US" b="0" i="1">
                              <a:latin typeface="Cambria Math" panose="02040503050406030204" pitchFamily="18" charset="0"/>
                            </a:rPr>
                            <m:t>)</m:t>
                          </m:r>
                        </m:sup>
                      </m:sSup>
                      <m:sSub>
                        <m:sSubPr>
                          <m:ctrlPr>
                            <a:rPr lang="en-US" i="1">
                              <a:latin typeface="Cambria Math" panose="02040503050406030204" pitchFamily="18" charset="0"/>
                            </a:rPr>
                          </m:ctrlPr>
                        </m:sSubPr>
                        <m:e>
                          <m:r>
                            <a:rPr lang="en-US" b="0" i="1">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13" name="TextBox 12">
                <a:extLst>
                  <a:ext uri="{FF2B5EF4-FFF2-40B4-BE49-F238E27FC236}">
                    <a16:creationId xmlns:a16="http://schemas.microsoft.com/office/drawing/2014/main" id="{9AC14104-9210-8837-1272-F76174F020A3}"/>
                  </a:ext>
                </a:extLst>
              </p:cNvPr>
              <p:cNvSpPr txBox="1">
                <a:spLocks noRot="1" noChangeAspect="1" noMove="1" noResize="1" noEditPoints="1" noAdjustHandles="1" noChangeArrowheads="1" noChangeShapeType="1" noTextEdit="1"/>
              </p:cNvSpPr>
              <p:nvPr/>
            </p:nvSpPr>
            <p:spPr>
              <a:xfrm>
                <a:off x="6698568" y="3727407"/>
                <a:ext cx="3347640" cy="316690"/>
              </a:xfrm>
              <a:prstGeom prst="rect">
                <a:avLst/>
              </a:prstGeom>
              <a:blipFill>
                <a:blip r:embed="rId11"/>
                <a:stretch>
                  <a:fillRect b="-384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5189090-7A5D-65D3-9437-A97B452D79AD}"/>
                  </a:ext>
                </a:extLst>
              </p:cNvPr>
              <p:cNvSpPr txBox="1"/>
              <p:nvPr/>
            </p:nvSpPr>
            <p:spPr>
              <a:xfrm>
                <a:off x="10737056" y="5256482"/>
                <a:ext cx="85248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𝑋</m:t>
                      </m:r>
                      <m:r>
                        <a:rPr lang="en-US" b="0" i="1" smtClean="0">
                          <a:latin typeface="Cambria Math" panose="02040503050406030204" pitchFamily="18" charset="0"/>
                        </a:rPr>
                        <m:t>1</m:t>
                      </m:r>
                    </m:oMath>
                  </m:oMathPara>
                </a14:m>
                <a:endParaRPr lang="en-US" dirty="0"/>
              </a:p>
            </p:txBody>
          </p:sp>
        </mc:Choice>
        <mc:Fallback xmlns="">
          <p:sp>
            <p:nvSpPr>
              <p:cNvPr id="15" name="TextBox 14">
                <a:extLst>
                  <a:ext uri="{FF2B5EF4-FFF2-40B4-BE49-F238E27FC236}">
                    <a16:creationId xmlns:a16="http://schemas.microsoft.com/office/drawing/2014/main" id="{65189090-7A5D-65D3-9437-A97B452D79AD}"/>
                  </a:ext>
                </a:extLst>
              </p:cNvPr>
              <p:cNvSpPr txBox="1">
                <a:spLocks noRot="1" noChangeAspect="1" noMove="1" noResize="1" noEditPoints="1" noAdjustHandles="1" noChangeArrowheads="1" noChangeShapeType="1" noTextEdit="1"/>
              </p:cNvSpPr>
              <p:nvPr/>
            </p:nvSpPr>
            <p:spPr>
              <a:xfrm>
                <a:off x="10737056" y="5256482"/>
                <a:ext cx="852487" cy="30777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9335A0C-85C0-D31A-4BDB-02E61A707DD2}"/>
                  </a:ext>
                </a:extLst>
              </p:cNvPr>
              <p:cNvSpPr txBox="1"/>
              <p:nvPr/>
            </p:nvSpPr>
            <p:spPr>
              <a:xfrm>
                <a:off x="11281820" y="4734847"/>
                <a:ext cx="85248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𝑋</m:t>
                      </m:r>
                      <m:r>
                        <a:rPr lang="en-US" b="0" i="1" smtClean="0">
                          <a:latin typeface="Cambria Math" panose="02040503050406030204" pitchFamily="18" charset="0"/>
                        </a:rPr>
                        <m:t>2</m:t>
                      </m:r>
                    </m:oMath>
                  </m:oMathPara>
                </a14:m>
                <a:endParaRPr lang="en-US" dirty="0"/>
              </a:p>
            </p:txBody>
          </p:sp>
        </mc:Choice>
        <mc:Fallback xmlns="">
          <p:sp>
            <p:nvSpPr>
              <p:cNvPr id="16" name="TextBox 15">
                <a:extLst>
                  <a:ext uri="{FF2B5EF4-FFF2-40B4-BE49-F238E27FC236}">
                    <a16:creationId xmlns:a16="http://schemas.microsoft.com/office/drawing/2014/main" id="{39335A0C-85C0-D31A-4BDB-02E61A707DD2}"/>
                  </a:ext>
                </a:extLst>
              </p:cNvPr>
              <p:cNvSpPr txBox="1">
                <a:spLocks noRot="1" noChangeAspect="1" noMove="1" noResize="1" noEditPoints="1" noAdjustHandles="1" noChangeArrowheads="1" noChangeShapeType="1" noTextEdit="1"/>
              </p:cNvSpPr>
              <p:nvPr/>
            </p:nvSpPr>
            <p:spPr>
              <a:xfrm>
                <a:off x="11281820" y="4734847"/>
                <a:ext cx="852487" cy="307777"/>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186D506-0385-BD2E-E927-9851BD1FFFBB}"/>
                  </a:ext>
                </a:extLst>
              </p:cNvPr>
              <p:cNvSpPr txBox="1"/>
              <p:nvPr/>
            </p:nvSpPr>
            <p:spPr>
              <a:xfrm>
                <a:off x="6698568" y="4079769"/>
                <a:ext cx="3347640" cy="321627"/>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a:latin typeface="Cambria Math" panose="02040503050406030204" pitchFamily="18" charset="0"/>
                            </a:rPr>
                            <m:t>𝑦</m:t>
                          </m:r>
                        </m:e>
                        <m:sup>
                          <m:r>
                            <a:rPr lang="en-US" b="0" i="1">
                              <a:latin typeface="Cambria Math" panose="02040503050406030204" pitchFamily="18" charset="0"/>
                            </a:rPr>
                            <m:t>(</m:t>
                          </m:r>
                          <m:r>
                            <a:rPr lang="en-US" b="0" i="1" smtClean="0">
                              <a:latin typeface="Cambria Math" panose="02040503050406030204" pitchFamily="18" charset="0"/>
                            </a:rPr>
                            <m:t>𝑖</m:t>
                          </m:r>
                          <m:r>
                            <a:rPr lang="en-US" b="0" i="1">
                              <a:latin typeface="Cambria Math" panose="02040503050406030204" pitchFamily="18" charset="0"/>
                            </a:rPr>
                            <m:t>)</m:t>
                          </m:r>
                        </m:sup>
                      </m:sSup>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r>
                        <a:rPr lang="en-US"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17" name="TextBox 16">
                <a:extLst>
                  <a:ext uri="{FF2B5EF4-FFF2-40B4-BE49-F238E27FC236}">
                    <a16:creationId xmlns:a16="http://schemas.microsoft.com/office/drawing/2014/main" id="{2186D506-0385-BD2E-E927-9851BD1FFFBB}"/>
                  </a:ext>
                </a:extLst>
              </p:cNvPr>
              <p:cNvSpPr txBox="1">
                <a:spLocks noRot="1" noChangeAspect="1" noMove="1" noResize="1" noEditPoints="1" noAdjustHandles="1" noChangeArrowheads="1" noChangeShapeType="1" noTextEdit="1"/>
              </p:cNvSpPr>
              <p:nvPr/>
            </p:nvSpPr>
            <p:spPr>
              <a:xfrm>
                <a:off x="6698568" y="4079769"/>
                <a:ext cx="3347640" cy="321627"/>
              </a:xfrm>
              <a:prstGeom prst="rect">
                <a:avLst/>
              </a:prstGeom>
              <a:blipFill>
                <a:blip r:embed="rId14"/>
                <a:stretch>
                  <a:fillRect b="-188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57F406F-759D-E8A2-FF23-0D8D27F68965}"/>
                  </a:ext>
                </a:extLst>
              </p:cNvPr>
              <p:cNvSpPr txBox="1"/>
              <p:nvPr/>
            </p:nvSpPr>
            <p:spPr>
              <a:xfrm>
                <a:off x="6698568" y="4411847"/>
                <a:ext cx="3347640" cy="326180"/>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a:latin typeface="Cambria Math" panose="02040503050406030204" pitchFamily="18" charset="0"/>
                            </a:rPr>
                            <m:t>𝑦</m:t>
                          </m:r>
                        </m:e>
                        <m:sup>
                          <m:r>
                            <a:rPr lang="en-US" b="0" i="1">
                              <a:latin typeface="Cambria Math" panose="02040503050406030204" pitchFamily="18" charset="0"/>
                            </a:rPr>
                            <m:t>(</m:t>
                          </m:r>
                          <m:r>
                            <a:rPr lang="en-US" b="0" i="1" smtClean="0">
                              <a:latin typeface="Cambria Math" panose="02040503050406030204" pitchFamily="18" charset="0"/>
                            </a:rPr>
                            <m:t>𝑖</m:t>
                          </m:r>
                          <m:r>
                            <a:rPr lang="en-US" b="0" i="1">
                              <a:latin typeface="Cambria Math" panose="02040503050406030204" pitchFamily="18" charset="0"/>
                            </a:rPr>
                            <m:t>)</m:t>
                          </m:r>
                        </m:sup>
                      </m:sSup>
                      <m:sSubSup>
                        <m:sSubSupPr>
                          <m:ctrlPr>
                            <a:rPr lang="en-US" i="1">
                              <a:latin typeface="Cambria Math" panose="02040503050406030204" pitchFamily="18" charset="0"/>
                            </a:rPr>
                          </m:ctrlPr>
                        </m:sSubSupPr>
                        <m:e>
                          <m:r>
                            <a:rPr lang="en-US" b="0" i="1">
                              <a:latin typeface="Cambria Math" panose="02040503050406030204" pitchFamily="18" charset="0"/>
                            </a:rPr>
                            <m:t>𝑋</m:t>
                          </m:r>
                        </m:e>
                        <m:sub>
                          <m:r>
                            <a:rPr lang="en-US" b="0" i="1" smtClean="0">
                              <a:latin typeface="Cambria Math" panose="02040503050406030204" pitchFamily="18" charset="0"/>
                            </a:rPr>
                            <m:t>2</m:t>
                          </m:r>
                        </m:sub>
                        <m:sup>
                          <m:r>
                            <a:rPr lang="en-US" b="0" i="1">
                              <a:latin typeface="Cambria Math" panose="02040503050406030204" pitchFamily="18" charset="0"/>
                            </a:rPr>
                            <m:t>2</m:t>
                          </m:r>
                        </m:sup>
                      </m:sSubSup>
                      <m:r>
                        <a:rPr lang="en-US"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19" name="TextBox 18">
                <a:extLst>
                  <a:ext uri="{FF2B5EF4-FFF2-40B4-BE49-F238E27FC236}">
                    <a16:creationId xmlns:a16="http://schemas.microsoft.com/office/drawing/2014/main" id="{357F406F-759D-E8A2-FF23-0D8D27F68965}"/>
                  </a:ext>
                </a:extLst>
              </p:cNvPr>
              <p:cNvSpPr txBox="1">
                <a:spLocks noRot="1" noChangeAspect="1" noMove="1" noResize="1" noEditPoints="1" noAdjustHandles="1" noChangeArrowheads="1" noChangeShapeType="1" noTextEdit="1"/>
              </p:cNvSpPr>
              <p:nvPr/>
            </p:nvSpPr>
            <p:spPr>
              <a:xfrm>
                <a:off x="6698568" y="4411847"/>
                <a:ext cx="3347640" cy="326180"/>
              </a:xfrm>
              <a:prstGeom prst="rect">
                <a:avLst/>
              </a:prstGeom>
              <a:blipFill>
                <a:blip r:embed="rId15"/>
                <a:stretch>
                  <a:fillRect b="-188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619E8A9-E801-09C7-97A2-B6712D1F0336}"/>
                  </a:ext>
                </a:extLst>
              </p:cNvPr>
              <p:cNvSpPr txBox="1"/>
              <p:nvPr/>
            </p:nvSpPr>
            <p:spPr>
              <a:xfrm>
                <a:off x="6698568" y="4815032"/>
                <a:ext cx="3347640" cy="321627"/>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a:latin typeface="Cambria Math" panose="02040503050406030204" pitchFamily="18" charset="0"/>
                            </a:rPr>
                            <m:t>𝑦</m:t>
                          </m:r>
                        </m:e>
                        <m:sup>
                          <m:r>
                            <a:rPr lang="en-US" b="0" i="1">
                              <a:latin typeface="Cambria Math" panose="02040503050406030204" pitchFamily="18" charset="0"/>
                            </a:rPr>
                            <m:t>(</m:t>
                          </m:r>
                          <m:r>
                            <a:rPr lang="en-US" b="0" i="1" smtClean="0">
                              <a:latin typeface="Cambria Math" panose="02040503050406030204" pitchFamily="18" charset="0"/>
                            </a:rPr>
                            <m:t>𝑖</m:t>
                          </m:r>
                          <m:r>
                            <a:rPr lang="en-US" b="0" i="1">
                              <a:latin typeface="Cambria Math" panose="02040503050406030204" pitchFamily="18" charset="0"/>
                            </a:rPr>
                            <m:t>)</m:t>
                          </m:r>
                        </m:sup>
                      </m:sSup>
                      <m:sSub>
                        <m:sSubPr>
                          <m:ctrlPr>
                            <a:rPr lang="en-US" i="1">
                              <a:latin typeface="Cambria Math" panose="02040503050406030204" pitchFamily="18" charset="0"/>
                            </a:rPr>
                          </m:ctrlPr>
                        </m:sSubPr>
                        <m:e>
                          <m:r>
                            <a:rPr lang="en-US" b="0" i="1">
                              <a:latin typeface="Cambria Math" panose="02040503050406030204" pitchFamily="18" charset="0"/>
                            </a:rPr>
                            <m:t>𝑋</m:t>
                          </m:r>
                        </m:e>
                        <m:sub>
                          <m:r>
                            <a:rPr lang="en-US" b="0" i="1">
                              <a:latin typeface="Cambria Math" panose="02040503050406030204" pitchFamily="18" charset="0"/>
                            </a:rPr>
                            <m:t>1</m:t>
                          </m:r>
                        </m:sub>
                      </m:sSub>
                      <m:sSub>
                        <m:sSubPr>
                          <m:ctrlPr>
                            <a:rPr lang="en-US" i="1">
                              <a:latin typeface="Cambria Math" panose="02040503050406030204" pitchFamily="18" charset="0"/>
                            </a:rPr>
                          </m:ctrlPr>
                        </m:sSubPr>
                        <m:e>
                          <m:r>
                            <a:rPr lang="en-US" b="0" i="1">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20" name="TextBox 19">
                <a:extLst>
                  <a:ext uri="{FF2B5EF4-FFF2-40B4-BE49-F238E27FC236}">
                    <a16:creationId xmlns:a16="http://schemas.microsoft.com/office/drawing/2014/main" id="{D619E8A9-E801-09C7-97A2-B6712D1F0336}"/>
                  </a:ext>
                </a:extLst>
              </p:cNvPr>
              <p:cNvSpPr txBox="1">
                <a:spLocks noRot="1" noChangeAspect="1" noMove="1" noResize="1" noEditPoints="1" noAdjustHandles="1" noChangeArrowheads="1" noChangeShapeType="1" noTextEdit="1"/>
              </p:cNvSpPr>
              <p:nvPr/>
            </p:nvSpPr>
            <p:spPr>
              <a:xfrm>
                <a:off x="6698568" y="4815032"/>
                <a:ext cx="3347640" cy="321627"/>
              </a:xfrm>
              <a:prstGeom prst="rect">
                <a:avLst/>
              </a:prstGeom>
              <a:blipFill>
                <a:blip r:embed="rId16"/>
                <a:stretch>
                  <a:fillRect b="-188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5378E32-EA6F-F24F-FBC6-48009052FDAF}"/>
                  </a:ext>
                </a:extLst>
              </p:cNvPr>
              <p:cNvSpPr txBox="1"/>
              <p:nvPr/>
            </p:nvSpPr>
            <p:spPr>
              <a:xfrm>
                <a:off x="6698568" y="5165589"/>
                <a:ext cx="3347640" cy="321627"/>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a:latin typeface="Cambria Math" panose="02040503050406030204" pitchFamily="18" charset="0"/>
                            </a:rPr>
                            <m:t>𝑦</m:t>
                          </m:r>
                        </m:e>
                        <m:sup>
                          <m:r>
                            <a:rPr lang="en-US" b="0" i="1">
                              <a:latin typeface="Cambria Math" panose="02040503050406030204" pitchFamily="18" charset="0"/>
                            </a:rPr>
                            <m:t>(</m:t>
                          </m:r>
                          <m:r>
                            <a:rPr lang="en-US" b="0" i="1" smtClean="0">
                              <a:latin typeface="Cambria Math" panose="02040503050406030204" pitchFamily="18" charset="0"/>
                            </a:rPr>
                            <m:t>𝑖</m:t>
                          </m:r>
                          <m:r>
                            <a:rPr lang="en-US" b="0" i="1">
                              <a:latin typeface="Cambria Math" panose="02040503050406030204" pitchFamily="18" charset="0"/>
                            </a:rPr>
                            <m:t>)</m:t>
                          </m:r>
                        </m:sup>
                      </m:sSup>
                      <m:func>
                        <m:funcPr>
                          <m:ctrlPr>
                            <a:rPr lang="en-US" i="1" smtClean="0">
                              <a:latin typeface="Cambria Math" panose="02040503050406030204" pitchFamily="18" charset="0"/>
                            </a:rPr>
                          </m:ctrlPr>
                        </m:funcPr>
                        <m:fName>
                          <m:r>
                            <m:rPr>
                              <m:sty m:val="p"/>
                            </m:rPr>
                            <a:rPr lang="en-US" b="0" i="0" smtClean="0">
                              <a:latin typeface="Cambria Math" panose="02040503050406030204" pitchFamily="18" charset="0"/>
                            </a:rPr>
                            <m:t>sin</m:t>
                          </m:r>
                        </m:fName>
                        <m:e>
                          <m:sSub>
                            <m:sSubPr>
                              <m:ctrlPr>
                                <a:rPr lang="en-US" i="1">
                                  <a:latin typeface="Cambria Math" panose="02040503050406030204" pitchFamily="18" charset="0"/>
                                </a:rPr>
                              </m:ctrlPr>
                            </m:sSubPr>
                            <m:e>
                              <m:r>
                                <a:rPr lang="en-US" b="0" i="1">
                                  <a:latin typeface="Cambria Math" panose="02040503050406030204" pitchFamily="18" charset="0"/>
                                </a:rPr>
                                <m:t>𝑋</m:t>
                              </m:r>
                            </m:e>
                            <m:sub>
                              <m:r>
                                <a:rPr lang="en-US" b="0" i="1">
                                  <a:latin typeface="Cambria Math" panose="02040503050406030204" pitchFamily="18" charset="0"/>
                                </a:rPr>
                                <m:t>1</m:t>
                              </m:r>
                            </m:sub>
                          </m:sSub>
                        </m:e>
                      </m:func>
                      <m:r>
                        <a:rPr lang="en-US"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21" name="TextBox 20">
                <a:extLst>
                  <a:ext uri="{FF2B5EF4-FFF2-40B4-BE49-F238E27FC236}">
                    <a16:creationId xmlns:a16="http://schemas.microsoft.com/office/drawing/2014/main" id="{C5378E32-EA6F-F24F-FBC6-48009052FDAF}"/>
                  </a:ext>
                </a:extLst>
              </p:cNvPr>
              <p:cNvSpPr txBox="1">
                <a:spLocks noRot="1" noChangeAspect="1" noMove="1" noResize="1" noEditPoints="1" noAdjustHandles="1" noChangeArrowheads="1" noChangeShapeType="1" noTextEdit="1"/>
              </p:cNvSpPr>
              <p:nvPr/>
            </p:nvSpPr>
            <p:spPr>
              <a:xfrm>
                <a:off x="6698568" y="5165589"/>
                <a:ext cx="3347640" cy="321627"/>
              </a:xfrm>
              <a:prstGeom prst="rect">
                <a:avLst/>
              </a:prstGeom>
              <a:blipFill>
                <a:blip r:embed="rId17"/>
                <a:stretch>
                  <a:fillRect b="-188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77F57E1-970F-149F-3900-3527C26E2689}"/>
                  </a:ext>
                </a:extLst>
              </p:cNvPr>
              <p:cNvSpPr txBox="1"/>
              <p:nvPr/>
            </p:nvSpPr>
            <p:spPr>
              <a:xfrm>
                <a:off x="6698568" y="5533496"/>
                <a:ext cx="3347640" cy="321627"/>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a:latin typeface="Cambria Math" panose="02040503050406030204" pitchFamily="18" charset="0"/>
                            </a:rPr>
                            <m:t>𝑦</m:t>
                          </m:r>
                        </m:e>
                        <m:sup>
                          <m:r>
                            <a:rPr lang="en-US" b="0" i="1">
                              <a:latin typeface="Cambria Math" panose="02040503050406030204" pitchFamily="18" charset="0"/>
                            </a:rPr>
                            <m:t>(</m:t>
                          </m:r>
                          <m:r>
                            <a:rPr lang="en-US" b="0" i="1" smtClean="0">
                              <a:latin typeface="Cambria Math" panose="02040503050406030204" pitchFamily="18" charset="0"/>
                            </a:rPr>
                            <m:t>𝑖</m:t>
                          </m:r>
                          <m:r>
                            <a:rPr lang="en-US" b="0" i="1">
                              <a:latin typeface="Cambria Math" panose="02040503050406030204" pitchFamily="18" charset="0"/>
                            </a:rPr>
                            <m:t>)</m:t>
                          </m:r>
                        </m:sup>
                      </m:sSup>
                      <m:func>
                        <m:funcPr>
                          <m:ctrlPr>
                            <a:rPr lang="en-US" i="1" smtClean="0">
                              <a:latin typeface="Cambria Math" panose="02040503050406030204" pitchFamily="18" charset="0"/>
                            </a:rPr>
                          </m:ctrlPr>
                        </m:funcPr>
                        <m:fName>
                          <m:r>
                            <m:rPr>
                              <m:sty m:val="p"/>
                            </m:rPr>
                            <a:rPr lang="en-US" b="0" i="0" smtClean="0">
                              <a:latin typeface="Cambria Math" panose="02040503050406030204" pitchFamily="18" charset="0"/>
                            </a:rPr>
                            <m:t>sin</m:t>
                          </m:r>
                        </m:fName>
                        <m:e>
                          <m:sSub>
                            <m:sSubPr>
                              <m:ctrlPr>
                                <a:rPr lang="en-US" i="1">
                                  <a:latin typeface="Cambria Math" panose="02040503050406030204" pitchFamily="18" charset="0"/>
                                </a:rPr>
                              </m:ctrlPr>
                            </m:sSubPr>
                            <m:e>
                              <m:r>
                                <a:rPr lang="en-US" b="0" i="1">
                                  <a:latin typeface="Cambria Math" panose="02040503050406030204" pitchFamily="18" charset="0"/>
                                </a:rPr>
                                <m:t>𝑋</m:t>
                              </m:r>
                            </m:e>
                            <m:sub>
                              <m:r>
                                <a:rPr lang="en-US" b="0" i="1" smtClean="0">
                                  <a:latin typeface="Cambria Math" panose="02040503050406030204" pitchFamily="18" charset="0"/>
                                </a:rPr>
                                <m:t>2</m:t>
                              </m:r>
                            </m:sub>
                          </m:sSub>
                        </m:e>
                      </m:func>
                      <m:r>
                        <a:rPr lang="en-US"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22" name="TextBox 21">
                <a:extLst>
                  <a:ext uri="{FF2B5EF4-FFF2-40B4-BE49-F238E27FC236}">
                    <a16:creationId xmlns:a16="http://schemas.microsoft.com/office/drawing/2014/main" id="{E77F57E1-970F-149F-3900-3527C26E2689}"/>
                  </a:ext>
                </a:extLst>
              </p:cNvPr>
              <p:cNvSpPr txBox="1">
                <a:spLocks noRot="1" noChangeAspect="1" noMove="1" noResize="1" noEditPoints="1" noAdjustHandles="1" noChangeArrowheads="1" noChangeShapeType="1" noTextEdit="1"/>
              </p:cNvSpPr>
              <p:nvPr/>
            </p:nvSpPr>
            <p:spPr>
              <a:xfrm>
                <a:off x="6698568" y="5533496"/>
                <a:ext cx="3347640" cy="321627"/>
              </a:xfrm>
              <a:prstGeom prst="rect">
                <a:avLst/>
              </a:prstGeom>
              <a:blipFill>
                <a:blip r:embed="rId18"/>
                <a:stretch>
                  <a:fillRect b="-3846"/>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537094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9"/>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4700"/>
              <a:buFont typeface="Bookman Old Style"/>
              <a:buNone/>
            </a:pPr>
            <a:r>
              <a:rPr lang="en-US"/>
              <a:t>Hidden Layers</a:t>
            </a:r>
            <a:endParaRPr/>
          </a:p>
        </p:txBody>
      </p:sp>
      <p:sp>
        <p:nvSpPr>
          <p:cNvPr id="162" name="Google Shape;162;p9"/>
          <p:cNvSpPr txBox="1">
            <a:spLocks noGrp="1"/>
          </p:cNvSpPr>
          <p:nvPr>
            <p:ph type="body" idx="1"/>
          </p:nvPr>
        </p:nvSpPr>
        <p:spPr>
          <a:xfrm>
            <a:off x="1097280" y="2120900"/>
            <a:ext cx="4639736" cy="3748193"/>
          </a:xfrm>
          <a:prstGeom prst="rect">
            <a:avLst/>
          </a:prstGeom>
          <a:noFill/>
          <a:ln>
            <a:noFill/>
          </a:ln>
        </p:spPr>
        <p:txBody>
          <a:bodyPr spcFirstLastPara="1" wrap="square" lIns="0" tIns="45700" rIns="0" bIns="45700" anchor="t" anchorCtr="0">
            <a:normAutofit/>
          </a:bodyPr>
          <a:lstStyle/>
          <a:p>
            <a:pPr marL="91440" lvl="0" indent="-120650" algn="l" rtl="0">
              <a:lnSpc>
                <a:spcPct val="110000"/>
              </a:lnSpc>
              <a:spcBef>
                <a:spcPts val="0"/>
              </a:spcBef>
              <a:spcAft>
                <a:spcPts val="0"/>
              </a:spcAft>
              <a:buSzPts val="1900"/>
              <a:buChar char=" "/>
            </a:pPr>
            <a:r>
              <a:rPr lang="en-US" dirty="0">
                <a:latin typeface="Franklin Gothic Book" panose="020B0503020102020204" pitchFamily="34" charset="0"/>
              </a:rPr>
              <a:t>Choice of number of hidden layers 0 - 6</a:t>
            </a:r>
            <a:endParaRPr dirty="0">
              <a:latin typeface="Franklin Gothic Book" panose="020B0503020102020204" pitchFamily="34" charset="0"/>
            </a:endParaRPr>
          </a:p>
          <a:p>
            <a:pPr marL="91440" lvl="0" indent="-120650" algn="l" rtl="0">
              <a:lnSpc>
                <a:spcPct val="110000"/>
              </a:lnSpc>
              <a:spcBef>
                <a:spcPts val="1400"/>
              </a:spcBef>
              <a:spcAft>
                <a:spcPts val="0"/>
              </a:spcAft>
              <a:buSzPts val="1900"/>
              <a:buChar char=" "/>
            </a:pPr>
            <a:r>
              <a:rPr lang="en-US" dirty="0">
                <a:latin typeface="Franklin Gothic Book" panose="020B0503020102020204" pitchFamily="34" charset="0"/>
              </a:rPr>
              <a:t>Choice of number of neurons for each layer 1 - 8</a:t>
            </a:r>
            <a:endParaRPr dirty="0">
              <a:latin typeface="Franklin Gothic Book" panose="020B0503020102020204" pitchFamily="34" charset="0"/>
            </a:endParaRPr>
          </a:p>
          <a:p>
            <a:pPr marL="91440" lvl="0" indent="-120650" algn="l" rtl="0">
              <a:lnSpc>
                <a:spcPct val="110000"/>
              </a:lnSpc>
              <a:spcBef>
                <a:spcPts val="1400"/>
              </a:spcBef>
              <a:spcAft>
                <a:spcPts val="0"/>
              </a:spcAft>
              <a:buSzPts val="1900"/>
              <a:buChar char=" "/>
            </a:pPr>
            <a:r>
              <a:rPr lang="en-US" dirty="0">
                <a:latin typeface="Franklin Gothic Book" panose="020B0503020102020204" pitchFamily="34" charset="0"/>
              </a:rPr>
              <a:t>The connectors between neurons in the layers display the weights. Hover over the connector to see the weight.</a:t>
            </a:r>
            <a:endParaRPr dirty="0">
              <a:latin typeface="Franklin Gothic Book" panose="020B0503020102020204" pitchFamily="34" charset="0"/>
            </a:endParaRPr>
          </a:p>
          <a:p>
            <a:pPr marL="91440" lvl="0" indent="0" algn="l" rtl="0">
              <a:lnSpc>
                <a:spcPct val="110000"/>
              </a:lnSpc>
              <a:spcBef>
                <a:spcPts val="1400"/>
              </a:spcBef>
              <a:spcAft>
                <a:spcPts val="0"/>
              </a:spcAft>
              <a:buSzPts val="1900"/>
              <a:buNone/>
            </a:pPr>
            <a:endParaRPr dirty="0">
              <a:latin typeface="Franklin Gothic Book" panose="020B0503020102020204" pitchFamily="34" charset="0"/>
            </a:endParaRPr>
          </a:p>
          <a:p>
            <a:pPr marL="91440" lvl="0" indent="0" algn="l" rtl="0">
              <a:lnSpc>
                <a:spcPct val="110000"/>
              </a:lnSpc>
              <a:spcBef>
                <a:spcPts val="1400"/>
              </a:spcBef>
              <a:spcAft>
                <a:spcPts val="0"/>
              </a:spcAft>
              <a:buSzPts val="1900"/>
              <a:buNone/>
            </a:pPr>
            <a:endParaRPr dirty="0">
              <a:latin typeface="Franklin Gothic Book" panose="020B0503020102020204" pitchFamily="34" charset="0"/>
            </a:endParaRPr>
          </a:p>
        </p:txBody>
      </p:sp>
      <p:pic>
        <p:nvPicPr>
          <p:cNvPr id="163" name="Google Shape;163;p9"/>
          <p:cNvPicPr preferRelativeResize="0"/>
          <p:nvPr/>
        </p:nvPicPr>
        <p:blipFill rotWithShape="1">
          <a:blip r:embed="rId3">
            <a:alphaModFix/>
          </a:blip>
          <a:srcRect/>
          <a:stretch/>
        </p:blipFill>
        <p:spPr>
          <a:xfrm>
            <a:off x="6584831" y="2120900"/>
            <a:ext cx="4944165" cy="409632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0"/>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4700"/>
              <a:buFont typeface="Bookman Old Style"/>
              <a:buNone/>
            </a:pPr>
            <a:r>
              <a:rPr lang="en-US"/>
              <a:t>Output</a:t>
            </a:r>
            <a:endParaRPr/>
          </a:p>
        </p:txBody>
      </p:sp>
      <p:sp>
        <p:nvSpPr>
          <p:cNvPr id="169" name="Google Shape;169;p10"/>
          <p:cNvSpPr txBox="1">
            <a:spLocks noGrp="1"/>
          </p:cNvSpPr>
          <p:nvPr>
            <p:ph type="body" idx="1"/>
          </p:nvPr>
        </p:nvSpPr>
        <p:spPr>
          <a:xfrm>
            <a:off x="1097280" y="2120900"/>
            <a:ext cx="4639736" cy="3748193"/>
          </a:xfrm>
          <a:prstGeom prst="rect">
            <a:avLst/>
          </a:prstGeom>
          <a:noFill/>
          <a:ln>
            <a:noFill/>
          </a:ln>
        </p:spPr>
        <p:txBody>
          <a:bodyPr spcFirstLastPara="1" wrap="square" lIns="0" tIns="45700" rIns="0" bIns="45700" anchor="t" anchorCtr="0">
            <a:normAutofit/>
          </a:bodyPr>
          <a:lstStyle/>
          <a:p>
            <a:pPr marL="91440" lvl="0" indent="-120650" algn="l" rtl="0">
              <a:lnSpc>
                <a:spcPct val="110000"/>
              </a:lnSpc>
              <a:spcBef>
                <a:spcPts val="0"/>
              </a:spcBef>
              <a:spcAft>
                <a:spcPts val="0"/>
              </a:spcAft>
              <a:buSzPts val="1900"/>
              <a:buChar char=" "/>
            </a:pPr>
            <a:r>
              <a:rPr lang="en-US" i="1" dirty="0">
                <a:solidFill>
                  <a:srgbClr val="FF0000"/>
                </a:solidFill>
                <a:latin typeface="Franklin Gothic Book" panose="020B0503020102020204" pitchFamily="34" charset="0"/>
              </a:rPr>
              <a:t>Test Loss</a:t>
            </a:r>
            <a:endParaRPr dirty="0">
              <a:latin typeface="Franklin Gothic Book" panose="020B0503020102020204" pitchFamily="34" charset="0"/>
            </a:endParaRPr>
          </a:p>
          <a:p>
            <a:pPr marL="91440" lvl="0" indent="-120650" algn="l" rtl="0">
              <a:lnSpc>
                <a:spcPct val="110000"/>
              </a:lnSpc>
              <a:spcBef>
                <a:spcPts val="1400"/>
              </a:spcBef>
              <a:spcAft>
                <a:spcPts val="0"/>
              </a:spcAft>
              <a:buSzPts val="1900"/>
              <a:buChar char=" "/>
            </a:pPr>
            <a:r>
              <a:rPr lang="en-US" i="1" dirty="0">
                <a:solidFill>
                  <a:srgbClr val="FF0000"/>
                </a:solidFill>
                <a:latin typeface="Franklin Gothic Book" panose="020B0503020102020204" pitchFamily="34" charset="0"/>
              </a:rPr>
              <a:t>Training Loss</a:t>
            </a:r>
            <a:endParaRPr dirty="0">
              <a:latin typeface="Franklin Gothic Book" panose="020B0503020102020204" pitchFamily="34" charset="0"/>
            </a:endParaRPr>
          </a:p>
          <a:p>
            <a:pPr marL="91440" lvl="0" indent="-120650" algn="l" rtl="0">
              <a:lnSpc>
                <a:spcPct val="110000"/>
              </a:lnSpc>
              <a:spcBef>
                <a:spcPts val="1400"/>
              </a:spcBef>
              <a:spcAft>
                <a:spcPts val="0"/>
              </a:spcAft>
              <a:buSzPts val="1900"/>
              <a:buChar char=" "/>
            </a:pPr>
            <a:r>
              <a:rPr lang="en-US" dirty="0">
                <a:latin typeface="Franklin Gothic Book" panose="020B0503020102020204" pitchFamily="34" charset="0"/>
              </a:rPr>
              <a:t>These loss functions are the cost function (objective function) we discussed in the previous lecture(s).</a:t>
            </a:r>
            <a:endParaRPr dirty="0">
              <a:latin typeface="Franklin Gothic Book" panose="020B0503020102020204" pitchFamily="34" charset="0"/>
            </a:endParaRPr>
          </a:p>
          <a:p>
            <a:pPr marL="91440" lvl="0" indent="-120650" algn="l" rtl="0">
              <a:lnSpc>
                <a:spcPct val="110000"/>
              </a:lnSpc>
              <a:spcBef>
                <a:spcPts val="1400"/>
              </a:spcBef>
              <a:spcAft>
                <a:spcPts val="0"/>
              </a:spcAft>
              <a:buSzPts val="1900"/>
              <a:buChar char=" "/>
            </a:pPr>
            <a:r>
              <a:rPr lang="en-US" dirty="0">
                <a:latin typeface="Franklin Gothic Book" panose="020B0503020102020204" pitchFamily="34" charset="0"/>
              </a:rPr>
              <a:t>The cost function is a measure for the error. The error between the predicted value </a:t>
            </a:r>
            <a:r>
              <a:rPr lang="en-US" dirty="0" err="1">
                <a:latin typeface="Franklin Gothic Book" panose="020B0503020102020204" pitchFamily="34" charset="0"/>
              </a:rPr>
              <a:t>y_pred</a:t>
            </a:r>
            <a:r>
              <a:rPr lang="en-US" dirty="0">
                <a:latin typeface="Franklin Gothic Book" panose="020B0503020102020204" pitchFamily="34" charset="0"/>
              </a:rPr>
              <a:t> and the actual (observed) value y as discussed many times in the class.</a:t>
            </a:r>
            <a:endParaRPr dirty="0">
              <a:latin typeface="Franklin Gothic Book" panose="020B0503020102020204" pitchFamily="34" charset="0"/>
            </a:endParaRPr>
          </a:p>
        </p:txBody>
      </p:sp>
      <p:sp>
        <p:nvSpPr>
          <p:cNvPr id="170" name="Google Shape;170;p10"/>
          <p:cNvSpPr txBox="1">
            <a:spLocks noGrp="1"/>
          </p:cNvSpPr>
          <p:nvPr>
            <p:ph type="body" idx="2"/>
          </p:nvPr>
        </p:nvSpPr>
        <p:spPr>
          <a:xfrm>
            <a:off x="6515944" y="2120900"/>
            <a:ext cx="4639736" cy="3748194"/>
          </a:xfrm>
          <a:prstGeom prst="rect">
            <a:avLst/>
          </a:prstGeom>
          <a:noFill/>
          <a:ln>
            <a:noFill/>
          </a:ln>
        </p:spPr>
        <p:txBody>
          <a:bodyPr spcFirstLastPara="1" wrap="square" lIns="0" tIns="45700" rIns="0" bIns="45700" anchor="t" anchorCtr="0">
            <a:normAutofit/>
          </a:bodyPr>
          <a:lstStyle/>
          <a:p>
            <a:pPr marL="91440" lvl="0" indent="-120650" algn="l" rtl="0">
              <a:lnSpc>
                <a:spcPct val="110000"/>
              </a:lnSpc>
              <a:spcBef>
                <a:spcPts val="0"/>
              </a:spcBef>
              <a:spcAft>
                <a:spcPts val="0"/>
              </a:spcAft>
              <a:buSzPts val="1900"/>
              <a:buChar char=" "/>
            </a:pPr>
            <a:r>
              <a:rPr lang="en-US">
                <a:latin typeface="Franklin Gothic Book" panose="020B0503020102020204" pitchFamily="34" charset="0"/>
              </a:rPr>
              <a:t>There are several functions we can use to compute loss. Examples:</a:t>
            </a:r>
            <a:endParaRPr>
              <a:latin typeface="Franklin Gothic Book" panose="020B0503020102020204" pitchFamily="34" charset="0"/>
            </a:endParaRPr>
          </a:p>
          <a:p>
            <a:pPr marL="91440" lvl="0" indent="-120650" algn="l" rtl="0">
              <a:lnSpc>
                <a:spcPct val="110000"/>
              </a:lnSpc>
              <a:spcBef>
                <a:spcPts val="1400"/>
              </a:spcBef>
              <a:spcAft>
                <a:spcPts val="0"/>
              </a:spcAft>
              <a:buSzPts val="1900"/>
              <a:buChar char=" "/>
            </a:pPr>
            <a:r>
              <a:rPr lang="en-US" b="1">
                <a:solidFill>
                  <a:srgbClr val="FF0000"/>
                </a:solidFill>
                <a:latin typeface="Franklin Gothic Book" panose="020B0503020102020204" pitchFamily="34" charset="0"/>
              </a:rPr>
              <a:t>Regression</a:t>
            </a:r>
            <a:r>
              <a:rPr lang="en-US">
                <a:latin typeface="Franklin Gothic Book" panose="020B0503020102020204" pitchFamily="34" charset="0"/>
              </a:rPr>
              <a:t>: </a:t>
            </a:r>
            <a:endParaRPr>
              <a:latin typeface="Franklin Gothic Book" panose="020B0503020102020204" pitchFamily="34" charset="0"/>
            </a:endParaRPr>
          </a:p>
          <a:p>
            <a:pPr marL="384048" lvl="1" indent="-182880" algn="l" rtl="0">
              <a:lnSpc>
                <a:spcPct val="100000"/>
              </a:lnSpc>
              <a:spcBef>
                <a:spcPts val="400"/>
              </a:spcBef>
              <a:spcAft>
                <a:spcPts val="0"/>
              </a:spcAft>
              <a:buClr>
                <a:srgbClr val="3F3F3F"/>
              </a:buClr>
              <a:buSzPts val="1700"/>
              <a:buChar char="◦"/>
            </a:pPr>
            <a:r>
              <a:rPr lang="en-US">
                <a:latin typeface="Franklin Gothic Book" panose="020B0503020102020204" pitchFamily="34" charset="0"/>
              </a:rPr>
              <a:t>MAE: Mean absolute error – L1 Loss</a:t>
            </a:r>
            <a:endParaRPr>
              <a:latin typeface="Franklin Gothic Book" panose="020B0503020102020204" pitchFamily="34" charset="0"/>
            </a:endParaRPr>
          </a:p>
          <a:p>
            <a:pPr marL="384048" lvl="1" indent="-182880" algn="l" rtl="0">
              <a:lnSpc>
                <a:spcPct val="100000"/>
              </a:lnSpc>
              <a:spcBef>
                <a:spcPts val="600"/>
              </a:spcBef>
              <a:spcAft>
                <a:spcPts val="0"/>
              </a:spcAft>
              <a:buClr>
                <a:srgbClr val="3F3F3F"/>
              </a:buClr>
              <a:buSzPts val="1700"/>
              <a:buChar char="◦"/>
            </a:pPr>
            <a:r>
              <a:rPr lang="en-US">
                <a:latin typeface="Franklin Gothic Book" panose="020B0503020102020204" pitchFamily="34" charset="0"/>
              </a:rPr>
              <a:t>MSE: Mean squared error – L2 Loss</a:t>
            </a:r>
            <a:endParaRPr>
              <a:latin typeface="Franklin Gothic Book" panose="020B05030201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4700"/>
              <a:buFont typeface="Bookman Old Style"/>
              <a:buNone/>
            </a:pPr>
            <a:r>
              <a:rPr lang="en-US"/>
              <a:t>Output colors</a:t>
            </a:r>
            <a:endParaRPr/>
          </a:p>
        </p:txBody>
      </p:sp>
      <p:sp>
        <p:nvSpPr>
          <p:cNvPr id="194" name="Google Shape;194;p13"/>
          <p:cNvSpPr txBox="1">
            <a:spLocks noGrp="1"/>
          </p:cNvSpPr>
          <p:nvPr>
            <p:ph type="body" idx="1"/>
          </p:nvPr>
        </p:nvSpPr>
        <p:spPr>
          <a:xfrm>
            <a:off x="1097280" y="2120900"/>
            <a:ext cx="4639736" cy="3748193"/>
          </a:xfrm>
          <a:prstGeom prst="rect">
            <a:avLst/>
          </a:prstGeom>
          <a:noFill/>
          <a:ln>
            <a:noFill/>
          </a:ln>
        </p:spPr>
        <p:txBody>
          <a:bodyPr spcFirstLastPara="1" wrap="square" lIns="0" tIns="45700" rIns="0" bIns="45700" anchor="t" anchorCtr="0">
            <a:normAutofit fontScale="85000" lnSpcReduction="20000"/>
          </a:bodyPr>
          <a:lstStyle/>
          <a:p>
            <a:pPr marL="91440" lvl="0" indent="-102552" algn="l" rtl="0">
              <a:lnSpc>
                <a:spcPct val="110000"/>
              </a:lnSpc>
              <a:spcBef>
                <a:spcPts val="0"/>
              </a:spcBef>
              <a:spcAft>
                <a:spcPts val="0"/>
              </a:spcAft>
              <a:buSzPct val="100000"/>
              <a:buChar char=" "/>
            </a:pPr>
            <a:r>
              <a:rPr lang="en-US" dirty="0">
                <a:latin typeface="Franklin Gothic Book" panose="020B0503020102020204" pitchFamily="34" charset="0"/>
              </a:rPr>
              <a:t>Orange circles are +1. Blue circles are -1.</a:t>
            </a:r>
            <a:endParaRPr dirty="0">
              <a:latin typeface="Franklin Gothic Book" panose="020B0503020102020204" pitchFamily="34" charset="0"/>
            </a:endParaRPr>
          </a:p>
          <a:p>
            <a:pPr marL="91440" lvl="0" indent="-102552" algn="l" rtl="0">
              <a:lnSpc>
                <a:spcPct val="110000"/>
              </a:lnSpc>
              <a:spcBef>
                <a:spcPts val="1400"/>
              </a:spcBef>
              <a:spcAft>
                <a:spcPts val="0"/>
              </a:spcAft>
              <a:buSzPct val="100000"/>
              <a:buChar char=" "/>
            </a:pPr>
            <a:r>
              <a:rPr lang="en-US" dirty="0">
                <a:latin typeface="Franklin Gothic Book" panose="020B0503020102020204" pitchFamily="34" charset="0"/>
              </a:rPr>
              <a:t>+1 and -1 are our binary classes (output that we want to predict).</a:t>
            </a:r>
            <a:endParaRPr dirty="0">
              <a:latin typeface="Franklin Gothic Book" panose="020B0503020102020204" pitchFamily="34" charset="0"/>
            </a:endParaRPr>
          </a:p>
          <a:p>
            <a:pPr marL="91440" lvl="0" indent="-102552" algn="l" rtl="0">
              <a:lnSpc>
                <a:spcPct val="110000"/>
              </a:lnSpc>
              <a:spcBef>
                <a:spcPts val="1400"/>
              </a:spcBef>
              <a:spcAft>
                <a:spcPts val="0"/>
              </a:spcAft>
              <a:buSzPct val="100000"/>
              <a:buChar char=" "/>
            </a:pPr>
            <a:r>
              <a:rPr lang="en-US" dirty="0">
                <a:latin typeface="Franklin Gothic Book" panose="020B0503020102020204" pitchFamily="34" charset="0"/>
              </a:rPr>
              <a:t>In the </a:t>
            </a:r>
            <a:r>
              <a:rPr lang="en-US" b="1" dirty="0">
                <a:latin typeface="Franklin Gothic Book" panose="020B0503020102020204" pitchFamily="34" charset="0"/>
              </a:rPr>
              <a:t>hidden</a:t>
            </a:r>
            <a:r>
              <a:rPr lang="en-US" dirty="0">
                <a:latin typeface="Franklin Gothic Book" panose="020B0503020102020204" pitchFamily="34" charset="0"/>
              </a:rPr>
              <a:t> layers, the connectors are colored by the weights of the connections between neurons. Blue shows a positive weight, which means the network is using that output of the neuron as given. An orange line shows that the network is assigning a negative weight.</a:t>
            </a:r>
            <a:endParaRPr dirty="0">
              <a:latin typeface="Franklin Gothic Book" panose="020B0503020102020204" pitchFamily="34" charset="0"/>
            </a:endParaRPr>
          </a:p>
          <a:p>
            <a:pPr marL="91440" lvl="0" indent="-102552" algn="l" rtl="0">
              <a:lnSpc>
                <a:spcPct val="110000"/>
              </a:lnSpc>
              <a:spcBef>
                <a:spcPts val="1400"/>
              </a:spcBef>
              <a:spcAft>
                <a:spcPts val="0"/>
              </a:spcAft>
              <a:buSzPct val="100000"/>
              <a:buChar char=" "/>
            </a:pPr>
            <a:r>
              <a:rPr lang="en-US" dirty="0">
                <a:latin typeface="Franklin Gothic Book" panose="020B0503020102020204" pitchFamily="34" charset="0"/>
              </a:rPr>
              <a:t>In the </a:t>
            </a:r>
            <a:r>
              <a:rPr lang="en-US" b="1" dirty="0">
                <a:latin typeface="Franklin Gothic Book" panose="020B0503020102020204" pitchFamily="34" charset="0"/>
              </a:rPr>
              <a:t>output</a:t>
            </a:r>
            <a:r>
              <a:rPr lang="en-US" dirty="0">
                <a:latin typeface="Franklin Gothic Book" panose="020B0503020102020204" pitchFamily="34" charset="0"/>
              </a:rPr>
              <a:t> layer, the dots are colored orange or blue depending on their original values. The background color shows what the network is predicting for a particular area. The intensity of the color shows how confident that prediction is.</a:t>
            </a:r>
            <a:endParaRPr dirty="0">
              <a:latin typeface="Franklin Gothic Book" panose="020B0503020102020204" pitchFamily="34" charset="0"/>
            </a:endParaRPr>
          </a:p>
        </p:txBody>
      </p:sp>
      <p:sp>
        <p:nvSpPr>
          <p:cNvPr id="195" name="Google Shape;195;p13"/>
          <p:cNvSpPr txBox="1">
            <a:spLocks noGrp="1"/>
          </p:cNvSpPr>
          <p:nvPr>
            <p:ph type="body" idx="2"/>
          </p:nvPr>
        </p:nvSpPr>
        <p:spPr>
          <a:xfrm>
            <a:off x="6515944" y="2120900"/>
            <a:ext cx="4639736" cy="3748194"/>
          </a:xfrm>
          <a:prstGeom prst="rect">
            <a:avLst/>
          </a:prstGeom>
          <a:noFill/>
          <a:ln>
            <a:noFill/>
          </a:ln>
        </p:spPr>
        <p:txBody>
          <a:bodyPr spcFirstLastPara="1" wrap="square" lIns="0" tIns="45700" rIns="0" bIns="45700" anchor="t" anchorCtr="0">
            <a:normAutofit/>
          </a:bodyPr>
          <a:lstStyle/>
          <a:p>
            <a:pPr marL="91440" lvl="0" indent="0" algn="l" rtl="0">
              <a:lnSpc>
                <a:spcPct val="110000"/>
              </a:lnSpc>
              <a:spcBef>
                <a:spcPts val="0"/>
              </a:spcBef>
              <a:spcAft>
                <a:spcPts val="0"/>
              </a:spcAft>
              <a:buSzPct val="100000"/>
              <a:buNone/>
            </a:pPr>
            <a:endParaRPr/>
          </a:p>
        </p:txBody>
      </p:sp>
      <p:pic>
        <p:nvPicPr>
          <p:cNvPr id="196" name="Google Shape;196;p13"/>
          <p:cNvPicPr preferRelativeResize="0"/>
          <p:nvPr/>
        </p:nvPicPr>
        <p:blipFill rotWithShape="1">
          <a:blip r:embed="rId3">
            <a:alphaModFix/>
          </a:blip>
          <a:srcRect/>
          <a:stretch/>
        </p:blipFill>
        <p:spPr>
          <a:xfrm>
            <a:off x="5737016" y="1730736"/>
            <a:ext cx="2895948" cy="4633517"/>
          </a:xfrm>
          <a:prstGeom prst="rect">
            <a:avLst/>
          </a:prstGeom>
          <a:noFill/>
          <a:ln>
            <a:noFill/>
          </a:ln>
        </p:spPr>
      </p:pic>
      <p:pic>
        <p:nvPicPr>
          <p:cNvPr id="197" name="Google Shape;197;p13"/>
          <p:cNvPicPr preferRelativeResize="0"/>
          <p:nvPr/>
        </p:nvPicPr>
        <p:blipFill rotWithShape="1">
          <a:blip r:embed="rId4">
            <a:alphaModFix/>
          </a:blip>
          <a:srcRect/>
          <a:stretch/>
        </p:blipFill>
        <p:spPr>
          <a:xfrm>
            <a:off x="8786603" y="1737360"/>
            <a:ext cx="3000794" cy="4620270"/>
          </a:xfrm>
          <a:prstGeom prst="rect">
            <a:avLst/>
          </a:prstGeom>
          <a:noFill/>
          <a:ln>
            <a:noFill/>
          </a:ln>
        </p:spPr>
      </p:pic>
      <p:sp>
        <p:nvSpPr>
          <p:cNvPr id="198" name="Google Shape;198;p13"/>
          <p:cNvSpPr txBox="1"/>
          <p:nvPr/>
        </p:nvSpPr>
        <p:spPr>
          <a:xfrm>
            <a:off x="5638452" y="1368028"/>
            <a:ext cx="124630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0000"/>
                </a:solidFill>
                <a:latin typeface="Libre Franklin"/>
                <a:ea typeface="Libre Franklin"/>
                <a:cs typeface="Libre Franklin"/>
                <a:sym typeface="Libre Franklin"/>
              </a:rPr>
              <a:t>Pretraining</a:t>
            </a:r>
            <a:endParaRPr sz="1400" b="0" i="0" u="none" strike="noStrike" cap="none">
              <a:solidFill>
                <a:srgbClr val="000000"/>
              </a:solidFill>
              <a:latin typeface="Arial"/>
              <a:ea typeface="Arial"/>
              <a:cs typeface="Arial"/>
              <a:sym typeface="Arial"/>
            </a:endParaRPr>
          </a:p>
        </p:txBody>
      </p:sp>
      <p:sp>
        <p:nvSpPr>
          <p:cNvPr id="199" name="Google Shape;199;p13"/>
          <p:cNvSpPr txBox="1"/>
          <p:nvPr/>
        </p:nvSpPr>
        <p:spPr>
          <a:xfrm>
            <a:off x="8725643" y="1368028"/>
            <a:ext cx="236907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0000"/>
                </a:solidFill>
                <a:latin typeface="Libre Franklin"/>
                <a:ea typeface="Libre Franklin"/>
                <a:cs typeface="Libre Franklin"/>
                <a:sym typeface="Libre Franklin"/>
              </a:rPr>
              <a:t>Post training</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4700"/>
              <a:buFont typeface="Bookman Old Style"/>
              <a:buNone/>
            </a:pPr>
            <a:r>
              <a:rPr lang="en-US"/>
              <a:t>Activation Function</a:t>
            </a:r>
            <a:endParaRPr/>
          </a:p>
        </p:txBody>
      </p:sp>
      <p:pic>
        <p:nvPicPr>
          <p:cNvPr id="213" name="Google Shape;213;p15" descr="Activation Function - AI Wiki"/>
          <p:cNvPicPr preferRelativeResize="0"/>
          <p:nvPr/>
        </p:nvPicPr>
        <p:blipFill rotWithShape="1">
          <a:blip r:embed="rId3">
            <a:alphaModFix/>
          </a:blip>
          <a:srcRect/>
          <a:stretch/>
        </p:blipFill>
        <p:spPr>
          <a:xfrm>
            <a:off x="2838735" y="1967821"/>
            <a:ext cx="6509981" cy="4364740"/>
          </a:xfrm>
          <a:prstGeom prst="rect">
            <a:avLst/>
          </a:prstGeom>
          <a:noFill/>
          <a:ln>
            <a:noFill/>
          </a:ln>
        </p:spPr>
      </p:pic>
      <p:sp>
        <p:nvSpPr>
          <p:cNvPr id="2" name="Rectangle 1">
            <a:extLst>
              <a:ext uri="{FF2B5EF4-FFF2-40B4-BE49-F238E27FC236}">
                <a16:creationId xmlns:a16="http://schemas.microsoft.com/office/drawing/2014/main" id="{C5063B96-862E-26E3-AF4B-26AA584269D8}"/>
              </a:ext>
            </a:extLst>
          </p:cNvPr>
          <p:cNvSpPr/>
          <p:nvPr/>
        </p:nvSpPr>
        <p:spPr>
          <a:xfrm>
            <a:off x="9253466" y="217126"/>
            <a:ext cx="2773434" cy="10477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See Python file to see the code for all activation functions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4"/>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4700"/>
              <a:buFont typeface="Bookman Old Style"/>
              <a:buNone/>
            </a:pPr>
            <a:r>
              <a:rPr lang="en-US"/>
              <a:t>Learning Rate</a:t>
            </a:r>
            <a:endParaRPr/>
          </a:p>
        </p:txBody>
      </p:sp>
      <p:pic>
        <p:nvPicPr>
          <p:cNvPr id="205" name="Google Shape;205;p14"/>
          <p:cNvPicPr preferRelativeResize="0"/>
          <p:nvPr/>
        </p:nvPicPr>
        <p:blipFill rotWithShape="1">
          <a:blip r:embed="rId3">
            <a:alphaModFix/>
          </a:blip>
          <a:srcRect/>
          <a:stretch/>
        </p:blipFill>
        <p:spPr>
          <a:xfrm>
            <a:off x="5634253" y="2533709"/>
            <a:ext cx="6619875" cy="2409825"/>
          </a:xfrm>
          <a:prstGeom prst="rect">
            <a:avLst/>
          </a:prstGeom>
          <a:noFill/>
          <a:ln>
            <a:noFill/>
          </a:ln>
        </p:spPr>
      </p:pic>
      <p:sp>
        <p:nvSpPr>
          <p:cNvPr id="206" name="Google Shape;206;p14"/>
          <p:cNvSpPr txBox="1">
            <a:spLocks noGrp="1"/>
          </p:cNvSpPr>
          <p:nvPr>
            <p:ph type="body" idx="1"/>
          </p:nvPr>
        </p:nvSpPr>
        <p:spPr>
          <a:xfrm>
            <a:off x="1097280" y="2120900"/>
            <a:ext cx="4639736" cy="3748193"/>
          </a:xfrm>
          <a:prstGeom prst="rect">
            <a:avLst/>
          </a:prstGeom>
          <a:noFill/>
          <a:ln>
            <a:noFill/>
          </a:ln>
        </p:spPr>
        <p:txBody>
          <a:bodyPr spcFirstLastPara="1" wrap="square" lIns="0" tIns="45700" rIns="0" bIns="45700" anchor="t" anchorCtr="0">
            <a:normAutofit/>
          </a:bodyPr>
          <a:lstStyle/>
          <a:p>
            <a:pPr marL="91440" lvl="0" indent="-120650" algn="l" rtl="0">
              <a:lnSpc>
                <a:spcPct val="110000"/>
              </a:lnSpc>
              <a:spcBef>
                <a:spcPts val="0"/>
              </a:spcBef>
              <a:spcAft>
                <a:spcPts val="0"/>
              </a:spcAft>
              <a:buSzPts val="1900"/>
              <a:buChar char=" "/>
            </a:pPr>
            <a:r>
              <a:rPr lang="en-US" dirty="0">
                <a:latin typeface="Franklin Gothic Book" panose="020B0503020102020204" pitchFamily="34" charset="0"/>
              </a:rPr>
              <a:t>A parameter that determines the step size at each epoch to minimize the loss function in gradient descent.</a:t>
            </a:r>
            <a:endParaRPr dirty="0">
              <a:latin typeface="Franklin Gothic Book" panose="020B0503020102020204" pitchFamily="34" charset="0"/>
            </a:endParaRPr>
          </a:p>
          <a:p>
            <a:pPr marL="91440" lvl="0" indent="-120650" algn="l" rtl="0">
              <a:lnSpc>
                <a:spcPct val="110000"/>
              </a:lnSpc>
              <a:spcBef>
                <a:spcPts val="1400"/>
              </a:spcBef>
              <a:spcAft>
                <a:spcPts val="0"/>
              </a:spcAft>
              <a:buSzPts val="1900"/>
              <a:buChar char=" "/>
            </a:pPr>
            <a:r>
              <a:rPr lang="en-US" dirty="0">
                <a:latin typeface="Franklin Gothic Book" panose="020B0503020102020204" pitchFamily="34" charset="0"/>
              </a:rPr>
              <a:t>A </a:t>
            </a:r>
            <a:r>
              <a:rPr lang="en-US" b="1" dirty="0">
                <a:latin typeface="Franklin Gothic Book" panose="020B0503020102020204" pitchFamily="34" charset="0"/>
              </a:rPr>
              <a:t>small learning rate </a:t>
            </a:r>
            <a:r>
              <a:rPr lang="en-US" dirty="0">
                <a:latin typeface="Franklin Gothic Book" panose="020B0503020102020204" pitchFamily="34" charset="0"/>
              </a:rPr>
              <a:t>will take long to converge and  may get trapped in a local minima valley.</a:t>
            </a:r>
            <a:endParaRPr dirty="0">
              <a:latin typeface="Franklin Gothic Book" panose="020B0503020102020204" pitchFamily="34" charset="0"/>
            </a:endParaRPr>
          </a:p>
          <a:p>
            <a:pPr marL="91440" lvl="0" indent="-120650" algn="l" rtl="0">
              <a:lnSpc>
                <a:spcPct val="110000"/>
              </a:lnSpc>
              <a:spcBef>
                <a:spcPts val="1400"/>
              </a:spcBef>
              <a:spcAft>
                <a:spcPts val="0"/>
              </a:spcAft>
              <a:buSzPts val="1900"/>
              <a:buChar char=" "/>
            </a:pPr>
            <a:r>
              <a:rPr lang="en-US" b="1" dirty="0">
                <a:latin typeface="Franklin Gothic Book" panose="020B0503020102020204" pitchFamily="34" charset="0"/>
              </a:rPr>
              <a:t>Large learning rate </a:t>
            </a:r>
            <a:r>
              <a:rPr lang="en-US" dirty="0">
                <a:latin typeface="Franklin Gothic Book" panose="020B0503020102020204" pitchFamily="34" charset="0"/>
              </a:rPr>
              <a:t>allow the model to converge quickly but may skip over local minima.</a:t>
            </a:r>
            <a:endParaRPr dirty="0">
              <a:latin typeface="Franklin Gothic Book" panose="020B05030201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4700"/>
              <a:buFont typeface="Bookman Old Style"/>
              <a:buNone/>
            </a:pPr>
            <a:r>
              <a:rPr lang="en-US" dirty="0"/>
              <a:t>Regularization</a:t>
            </a:r>
            <a:endParaRPr dirty="0"/>
          </a:p>
        </p:txBody>
      </p:sp>
      <p:sp>
        <p:nvSpPr>
          <p:cNvPr id="219" name="Google Shape;219;p16"/>
          <p:cNvSpPr txBox="1">
            <a:spLocks noGrp="1"/>
          </p:cNvSpPr>
          <p:nvPr>
            <p:ph type="body" idx="1"/>
          </p:nvPr>
        </p:nvSpPr>
        <p:spPr>
          <a:xfrm>
            <a:off x="1097279" y="2120900"/>
            <a:ext cx="7465836" cy="4225992"/>
          </a:xfrm>
          <a:prstGeom prst="rect">
            <a:avLst/>
          </a:prstGeom>
          <a:noFill/>
          <a:ln>
            <a:noFill/>
          </a:ln>
        </p:spPr>
        <p:txBody>
          <a:bodyPr spcFirstLastPara="1" wrap="square" lIns="0" tIns="45700" rIns="0" bIns="45700" anchor="t" anchorCtr="0">
            <a:noAutofit/>
          </a:bodyPr>
          <a:lstStyle/>
          <a:p>
            <a:pPr marL="91440" lvl="0" indent="-91440" algn="l" rtl="0">
              <a:lnSpc>
                <a:spcPct val="110000"/>
              </a:lnSpc>
              <a:spcBef>
                <a:spcPts val="0"/>
              </a:spcBef>
              <a:spcAft>
                <a:spcPts val="0"/>
              </a:spcAft>
              <a:buSzPts val="1600"/>
              <a:buChar char=" "/>
            </a:pPr>
            <a:r>
              <a:rPr lang="en-US" sz="1600" dirty="0">
                <a:latin typeface="Franklin Gothic Book" panose="020B0503020102020204" pitchFamily="34" charset="0"/>
              </a:rPr>
              <a:t>Regularization is a set of methods to avoid </a:t>
            </a:r>
            <a:r>
              <a:rPr lang="en-US" sz="1600" b="1" dirty="0">
                <a:latin typeface="Franklin Gothic Book" panose="020B0503020102020204" pitchFamily="34" charset="0"/>
              </a:rPr>
              <a:t>overfitting</a:t>
            </a:r>
            <a:r>
              <a:rPr lang="en-US" sz="1600" dirty="0">
                <a:latin typeface="Franklin Gothic Book" panose="020B0503020102020204" pitchFamily="34" charset="0"/>
              </a:rPr>
              <a:t>. </a:t>
            </a:r>
            <a:endParaRPr dirty="0">
              <a:latin typeface="Franklin Gothic Book" panose="020B0503020102020204" pitchFamily="34" charset="0"/>
            </a:endParaRPr>
          </a:p>
          <a:p>
            <a:pPr marL="91440" lvl="0" indent="-91440" algn="l" rtl="0">
              <a:lnSpc>
                <a:spcPct val="110000"/>
              </a:lnSpc>
              <a:spcBef>
                <a:spcPts val="1400"/>
              </a:spcBef>
              <a:spcAft>
                <a:spcPts val="0"/>
              </a:spcAft>
              <a:buSzPts val="1600"/>
              <a:buChar char=" "/>
            </a:pPr>
            <a:r>
              <a:rPr lang="en-US" sz="1600" dirty="0">
                <a:latin typeface="Franklin Gothic Book" panose="020B0503020102020204" pitchFamily="34" charset="0"/>
              </a:rPr>
              <a:t>Models with too high complexity perform well on training data set but not so well on unseen/test datasets. It is not able to </a:t>
            </a:r>
            <a:r>
              <a:rPr lang="en-US" sz="1600" b="1" dirty="0">
                <a:latin typeface="Franklin Gothic Book" panose="020B0503020102020204" pitchFamily="34" charset="0"/>
              </a:rPr>
              <a:t>generalize</a:t>
            </a:r>
            <a:r>
              <a:rPr lang="en-US" sz="1600" dirty="0">
                <a:latin typeface="Franklin Gothic Book" panose="020B0503020102020204" pitchFamily="34" charset="0"/>
              </a:rPr>
              <a:t>.</a:t>
            </a:r>
            <a:endParaRPr dirty="0">
              <a:latin typeface="Franklin Gothic Book" panose="020B0503020102020204" pitchFamily="34" charset="0"/>
            </a:endParaRPr>
          </a:p>
          <a:p>
            <a:pPr marL="91440" lvl="0" indent="-91440" algn="l" rtl="0">
              <a:lnSpc>
                <a:spcPct val="110000"/>
              </a:lnSpc>
              <a:spcBef>
                <a:spcPts val="1400"/>
              </a:spcBef>
              <a:spcAft>
                <a:spcPts val="0"/>
              </a:spcAft>
              <a:buSzPts val="1600"/>
              <a:buChar char=" "/>
            </a:pPr>
            <a:r>
              <a:rPr lang="en-US" sz="1600" dirty="0">
                <a:latin typeface="Franklin Gothic Book" panose="020B0503020102020204" pitchFamily="34" charset="0"/>
              </a:rPr>
              <a:t>The green model will likely fit unseen data better than the blue model. </a:t>
            </a:r>
            <a:endParaRPr dirty="0">
              <a:latin typeface="Franklin Gothic Book" panose="020B0503020102020204" pitchFamily="34" charset="0"/>
            </a:endParaRPr>
          </a:p>
        </p:txBody>
      </p:sp>
      <p:pic>
        <p:nvPicPr>
          <p:cNvPr id="220" name="Google Shape;220;p16"/>
          <p:cNvPicPr preferRelativeResize="0"/>
          <p:nvPr/>
        </p:nvPicPr>
        <p:blipFill rotWithShape="1">
          <a:blip r:embed="rId3">
            <a:alphaModFix/>
          </a:blip>
          <a:srcRect/>
          <a:stretch/>
        </p:blipFill>
        <p:spPr>
          <a:xfrm>
            <a:off x="8518665" y="1810034"/>
            <a:ext cx="3361603" cy="3237932"/>
          </a:xfrm>
          <a:prstGeom prst="rect">
            <a:avLst/>
          </a:prstGeom>
          <a:noFill/>
          <a:ln>
            <a:noFill/>
          </a:ln>
        </p:spPr>
      </p:pic>
      <p:pic>
        <p:nvPicPr>
          <p:cNvPr id="3" name="Picture 2">
            <a:extLst>
              <a:ext uri="{FF2B5EF4-FFF2-40B4-BE49-F238E27FC236}">
                <a16:creationId xmlns:a16="http://schemas.microsoft.com/office/drawing/2014/main" id="{08AFEF80-E149-C3CD-C54B-108FA9E55375}"/>
              </a:ext>
            </a:extLst>
          </p:cNvPr>
          <p:cNvPicPr>
            <a:picLocks noChangeAspect="1"/>
          </p:cNvPicPr>
          <p:nvPr/>
        </p:nvPicPr>
        <p:blipFill>
          <a:blip r:embed="rId4"/>
          <a:stretch>
            <a:fillRect/>
          </a:stretch>
        </p:blipFill>
        <p:spPr>
          <a:xfrm>
            <a:off x="1400038" y="3660708"/>
            <a:ext cx="5489712" cy="2643195"/>
          </a:xfrm>
          <a:prstGeom prst="rect">
            <a:avLst/>
          </a:prstGeom>
        </p:spPr>
      </p:pic>
      <p:sp>
        <p:nvSpPr>
          <p:cNvPr id="4" name="TextBox 3">
            <a:extLst>
              <a:ext uri="{FF2B5EF4-FFF2-40B4-BE49-F238E27FC236}">
                <a16:creationId xmlns:a16="http://schemas.microsoft.com/office/drawing/2014/main" id="{6DFD9267-DC2E-A8E9-AC6D-EEFB5A37A7CB}"/>
              </a:ext>
            </a:extLst>
          </p:cNvPr>
          <p:cNvSpPr txBox="1"/>
          <p:nvPr/>
        </p:nvSpPr>
        <p:spPr>
          <a:xfrm>
            <a:off x="4695962" y="6042293"/>
            <a:ext cx="6096000" cy="261610"/>
          </a:xfrm>
          <a:prstGeom prst="rect">
            <a:avLst/>
          </a:prstGeom>
          <a:noFill/>
        </p:spPr>
        <p:txBody>
          <a:bodyPr wrap="square">
            <a:spAutoFit/>
          </a:bodyPr>
          <a:lstStyle/>
          <a:p>
            <a:r>
              <a:rPr lang="en-US" sz="1050" dirty="0"/>
              <a:t>Source: https://cedar.buffalo.edu/~srihari/CSE574/Chap5/Chap5.5-Regularization.pdf</a:t>
            </a:r>
          </a:p>
        </p:txBody>
      </p:sp>
    </p:spTree>
    <p:extLst>
      <p:ext uri="{BB962C8B-B14F-4D97-AF65-F5344CB8AC3E}">
        <p14:creationId xmlns:p14="http://schemas.microsoft.com/office/powerpoint/2010/main" val="1000961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4700"/>
              <a:buFont typeface="Bookman Old Style"/>
              <a:buNone/>
            </a:pPr>
            <a:r>
              <a:rPr lang="en-US" dirty="0"/>
              <a:t>Bias-Variance Tradeoff</a:t>
            </a:r>
            <a:endParaRPr dirty="0"/>
          </a:p>
        </p:txBody>
      </p:sp>
      <p:sp>
        <p:nvSpPr>
          <p:cNvPr id="219" name="Google Shape;219;p16"/>
          <p:cNvSpPr txBox="1">
            <a:spLocks noGrp="1"/>
          </p:cNvSpPr>
          <p:nvPr>
            <p:ph type="body" idx="1"/>
          </p:nvPr>
        </p:nvSpPr>
        <p:spPr>
          <a:xfrm>
            <a:off x="1097278" y="2120900"/>
            <a:ext cx="5214067" cy="4225992"/>
          </a:xfrm>
          <a:prstGeom prst="rect">
            <a:avLst/>
          </a:prstGeom>
          <a:noFill/>
          <a:ln>
            <a:noFill/>
          </a:ln>
        </p:spPr>
        <p:txBody>
          <a:bodyPr spcFirstLastPara="1" wrap="square" lIns="0" tIns="45700" rIns="0" bIns="45700" anchor="t" anchorCtr="0">
            <a:noAutofit/>
          </a:bodyPr>
          <a:lstStyle/>
          <a:p>
            <a:pPr marL="91440" lvl="0" indent="-91440" algn="l" rtl="0">
              <a:lnSpc>
                <a:spcPct val="110000"/>
              </a:lnSpc>
              <a:spcBef>
                <a:spcPts val="0"/>
              </a:spcBef>
              <a:spcAft>
                <a:spcPts val="0"/>
              </a:spcAft>
              <a:buSzPts val="1600"/>
              <a:buChar char=" "/>
            </a:pPr>
            <a:r>
              <a:rPr lang="en-US" sz="1600" dirty="0">
                <a:latin typeface="Franklin Gothic Book" panose="020B0503020102020204" pitchFamily="34" charset="0"/>
              </a:rPr>
              <a:t>A very common way to express the relation between over- and underfitting and to determine the optimal model complexity is called the Bias-Variance Tradeoff. </a:t>
            </a:r>
            <a:r>
              <a:rPr lang="en-US" sz="1600" b="1" u="sng" dirty="0">
                <a:latin typeface="Franklin Gothic Book" panose="020B0503020102020204" pitchFamily="34" charset="0"/>
              </a:rPr>
              <a:t>It is a central problem of supervised ML. </a:t>
            </a:r>
          </a:p>
          <a:p>
            <a:pPr marL="91440" lvl="0" indent="-91440" algn="l" rtl="0">
              <a:lnSpc>
                <a:spcPct val="110000"/>
              </a:lnSpc>
              <a:spcBef>
                <a:spcPts val="0"/>
              </a:spcBef>
              <a:spcAft>
                <a:spcPts val="0"/>
              </a:spcAft>
              <a:buSzPts val="1600"/>
              <a:buChar char=" "/>
            </a:pPr>
            <a:endParaRPr lang="en-US" sz="1600" dirty="0">
              <a:latin typeface="Franklin Gothic Book" panose="020B0503020102020204" pitchFamily="34" charset="0"/>
            </a:endParaRPr>
          </a:p>
          <a:p>
            <a:pPr marL="91440" lvl="0" indent="-91440" algn="l" rtl="0">
              <a:lnSpc>
                <a:spcPct val="110000"/>
              </a:lnSpc>
              <a:spcBef>
                <a:spcPts val="0"/>
              </a:spcBef>
              <a:spcAft>
                <a:spcPts val="0"/>
              </a:spcAft>
              <a:buSzPts val="1600"/>
              <a:buChar char=" "/>
            </a:pPr>
            <a:r>
              <a:rPr lang="en-US" sz="1600" dirty="0">
                <a:latin typeface="Franklin Gothic Book" panose="020B0503020102020204" pitchFamily="34" charset="0"/>
              </a:rPr>
              <a:t>Bias of the model to be the error stemming from missing relevant information in the system, i.e. it measures the error between the model and the real values (the ‘real world’). The more variables the model has, the lower the Bias will be as it will perform better and better on fitting a training data set. </a:t>
            </a:r>
          </a:p>
          <a:p>
            <a:pPr marL="91440" lvl="0" indent="-91440" algn="l" rtl="0">
              <a:lnSpc>
                <a:spcPct val="110000"/>
              </a:lnSpc>
              <a:spcBef>
                <a:spcPts val="0"/>
              </a:spcBef>
              <a:spcAft>
                <a:spcPts val="0"/>
              </a:spcAft>
              <a:buSzPts val="1600"/>
              <a:buChar char=" "/>
            </a:pPr>
            <a:r>
              <a:rPr lang="en-US" sz="1600" dirty="0">
                <a:latin typeface="Franklin Gothic Book" panose="020B0503020102020204" pitchFamily="34" charset="0"/>
              </a:rPr>
              <a:t>The Variance of the model  measures the variance of the model when applied to a </a:t>
            </a:r>
            <a:r>
              <a:rPr lang="en-US" sz="1600" i="1" dirty="0">
                <a:latin typeface="Franklin Gothic Book" panose="020B0503020102020204" pitchFamily="34" charset="0"/>
              </a:rPr>
              <a:t>different</a:t>
            </a:r>
            <a:r>
              <a:rPr lang="en-US" sz="1600" dirty="0">
                <a:latin typeface="Franklin Gothic Book" panose="020B0503020102020204" pitchFamily="34" charset="0"/>
              </a:rPr>
              <a:t> data set (e.g. our test data). The more variables the model has, the higher the Variance. </a:t>
            </a:r>
            <a:endParaRPr dirty="0">
              <a:latin typeface="Franklin Gothic Book" panose="020B0503020102020204" pitchFamily="34" charset="0"/>
            </a:endParaRPr>
          </a:p>
        </p:txBody>
      </p:sp>
      <p:sp>
        <p:nvSpPr>
          <p:cNvPr id="4" name="TextBox 3">
            <a:extLst>
              <a:ext uri="{FF2B5EF4-FFF2-40B4-BE49-F238E27FC236}">
                <a16:creationId xmlns:a16="http://schemas.microsoft.com/office/drawing/2014/main" id="{6DFD9267-DC2E-A8E9-AC6D-EEFB5A37A7CB}"/>
              </a:ext>
            </a:extLst>
          </p:cNvPr>
          <p:cNvSpPr txBox="1"/>
          <p:nvPr/>
        </p:nvSpPr>
        <p:spPr>
          <a:xfrm>
            <a:off x="3841750" y="6154771"/>
            <a:ext cx="8616950" cy="253916"/>
          </a:xfrm>
          <a:prstGeom prst="rect">
            <a:avLst/>
          </a:prstGeom>
          <a:noFill/>
        </p:spPr>
        <p:txBody>
          <a:bodyPr wrap="square">
            <a:spAutoFit/>
          </a:bodyPr>
          <a:lstStyle/>
          <a:p>
            <a:r>
              <a:rPr lang="en-US" sz="1050" dirty="0"/>
              <a:t>Image Source: https://medium.com/analytics-vidhya/regularization-understanding-l1-and-l2-regularization-for-deep-learning-a7b9e4a409bf</a:t>
            </a:r>
          </a:p>
        </p:txBody>
      </p:sp>
      <p:sp>
        <p:nvSpPr>
          <p:cNvPr id="2" name="Rectangle 1">
            <a:extLst>
              <a:ext uri="{FF2B5EF4-FFF2-40B4-BE49-F238E27FC236}">
                <a16:creationId xmlns:a16="http://schemas.microsoft.com/office/drawing/2014/main" id="{DCC1550B-0AE1-B878-E7F0-29739E101948}"/>
              </a:ext>
            </a:extLst>
          </p:cNvPr>
          <p:cNvSpPr/>
          <p:nvPr/>
        </p:nvSpPr>
        <p:spPr>
          <a:xfrm>
            <a:off x="9253466" y="217126"/>
            <a:ext cx="2773434" cy="10477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See Python file to see the illustration </a:t>
            </a:r>
          </a:p>
        </p:txBody>
      </p:sp>
      <p:pic>
        <p:nvPicPr>
          <p:cNvPr id="1026" name="Picture 2">
            <a:extLst>
              <a:ext uri="{FF2B5EF4-FFF2-40B4-BE49-F238E27FC236}">
                <a16:creationId xmlns:a16="http://schemas.microsoft.com/office/drawing/2014/main" id="{FDB3D0F9-E78F-DF93-FBEB-0416B76FF6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1844" y="2427321"/>
            <a:ext cx="5783243" cy="3613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418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4700"/>
              <a:buFont typeface="Bookman Old Style"/>
              <a:buNone/>
            </a:pPr>
            <a:r>
              <a:rPr lang="en-US"/>
              <a:t>Regularization</a:t>
            </a:r>
            <a:endParaRPr/>
          </a:p>
        </p:txBody>
      </p:sp>
      <p:sp>
        <p:nvSpPr>
          <p:cNvPr id="219" name="Google Shape;219;p16"/>
          <p:cNvSpPr txBox="1">
            <a:spLocks noGrp="1"/>
          </p:cNvSpPr>
          <p:nvPr>
            <p:ph type="body" idx="1"/>
          </p:nvPr>
        </p:nvSpPr>
        <p:spPr>
          <a:xfrm>
            <a:off x="1097280" y="1920073"/>
            <a:ext cx="10002521" cy="4225992"/>
          </a:xfrm>
          <a:prstGeom prst="rect">
            <a:avLst/>
          </a:prstGeom>
          <a:noFill/>
          <a:ln>
            <a:noFill/>
          </a:ln>
        </p:spPr>
        <p:txBody>
          <a:bodyPr spcFirstLastPara="1" wrap="square" lIns="0" tIns="45700" rIns="0" bIns="45700" anchor="t" anchorCtr="0">
            <a:noAutofit/>
          </a:bodyPr>
          <a:lstStyle/>
          <a:p>
            <a:pPr marL="91440" lvl="0" indent="-91440" algn="l" rtl="0">
              <a:lnSpc>
                <a:spcPct val="110000"/>
              </a:lnSpc>
              <a:spcBef>
                <a:spcPts val="1400"/>
              </a:spcBef>
              <a:spcAft>
                <a:spcPts val="0"/>
              </a:spcAft>
              <a:buSzPts val="1600"/>
              <a:buChar char=" "/>
            </a:pPr>
            <a:r>
              <a:rPr lang="en-US" sz="1600" dirty="0">
                <a:latin typeface="Franklin Gothic Book" panose="020B0503020102020204" pitchFamily="34" charset="0"/>
              </a:rPr>
              <a:t>Regularization adds a parameter </a:t>
            </a:r>
            <a:r>
              <a:rPr lang="en-US" sz="1600" b="1" i="1" dirty="0">
                <a:solidFill>
                  <a:srgbClr val="292929"/>
                </a:solidFill>
                <a:latin typeface="Franklin Gothic Book" panose="020B0503020102020204" pitchFamily="34" charset="0"/>
                <a:ea typeface="Arial"/>
                <a:cs typeface="Arial"/>
                <a:sym typeface="Arial"/>
              </a:rPr>
              <a:t>λ </a:t>
            </a:r>
            <a:r>
              <a:rPr lang="en-US" sz="1600" dirty="0">
                <a:latin typeface="Franklin Gothic Book" panose="020B0503020102020204" pitchFamily="34" charset="0"/>
              </a:rPr>
              <a:t>(regularization rate) to the Loss function to penalize overfitting. </a:t>
            </a:r>
            <a:endParaRPr dirty="0">
              <a:latin typeface="Franklin Gothic Book" panose="020B0503020102020204" pitchFamily="34" charset="0"/>
            </a:endParaRPr>
          </a:p>
          <a:p>
            <a:pPr marL="91440" lvl="0" indent="-91440" algn="l" rtl="0">
              <a:lnSpc>
                <a:spcPct val="110000"/>
              </a:lnSpc>
              <a:spcBef>
                <a:spcPts val="1400"/>
              </a:spcBef>
              <a:spcAft>
                <a:spcPts val="0"/>
              </a:spcAft>
              <a:buSzPts val="1600"/>
              <a:buChar char=" "/>
            </a:pPr>
            <a:r>
              <a:rPr lang="en-US" sz="1600" dirty="0">
                <a:latin typeface="Franklin Gothic Book" panose="020B0503020102020204" pitchFamily="34" charset="0"/>
              </a:rPr>
              <a:t>This parameter is the </a:t>
            </a:r>
            <a:r>
              <a:rPr lang="en-US" sz="1600" b="1" dirty="0">
                <a:latin typeface="Franklin Gothic Book" panose="020B0503020102020204" pitchFamily="34" charset="0"/>
              </a:rPr>
              <a:t>penalty</a:t>
            </a:r>
            <a:r>
              <a:rPr lang="en-US" sz="1600" dirty="0">
                <a:latin typeface="Franklin Gothic Book" panose="020B0503020102020204" pitchFamily="34" charset="0"/>
              </a:rPr>
              <a:t> for overfitting. There are two major methods used, but there are many others: </a:t>
            </a:r>
          </a:p>
          <a:p>
            <a:pPr marL="114300" indent="0" algn="l" fontAlgn="base">
              <a:buNone/>
            </a:pPr>
            <a:r>
              <a:rPr lang="en-US" sz="1600" b="0" i="0" dirty="0">
                <a:solidFill>
                  <a:srgbClr val="273239"/>
                </a:solidFill>
                <a:effectLst/>
                <a:latin typeface="Franklin Gothic Book" panose="020B0503020102020204" pitchFamily="34" charset="0"/>
              </a:rPr>
              <a:t>Lasso (</a:t>
            </a:r>
            <a:r>
              <a:rPr lang="en-US" sz="1400" b="1" i="0" dirty="0">
                <a:solidFill>
                  <a:srgbClr val="273239"/>
                </a:solidFill>
                <a:effectLst/>
                <a:latin typeface="Franklin Gothic Book" panose="020B0503020102020204" pitchFamily="34" charset="0"/>
              </a:rPr>
              <a:t>Least Absolute Shrinkage and Selection Operator) </a:t>
            </a:r>
            <a:br>
              <a:rPr lang="en-US" sz="1400" b="1" i="0" dirty="0">
                <a:solidFill>
                  <a:srgbClr val="273239"/>
                </a:solidFill>
                <a:effectLst/>
                <a:latin typeface="Franklin Gothic Book" panose="020B0503020102020204" pitchFamily="34" charset="0"/>
              </a:rPr>
            </a:br>
            <a:r>
              <a:rPr lang="en-US" sz="1600" b="0" i="0" dirty="0">
                <a:solidFill>
                  <a:srgbClr val="273239"/>
                </a:solidFill>
                <a:effectLst/>
                <a:latin typeface="Franklin Gothic Book" panose="020B0503020102020204" pitchFamily="34" charset="0"/>
              </a:rPr>
              <a:t>Regularization – L1 Regularization</a:t>
            </a:r>
          </a:p>
          <a:p>
            <a:pPr marL="114300" indent="0" algn="l" fontAlgn="base">
              <a:buNone/>
            </a:pPr>
            <a:br>
              <a:rPr lang="en-US" sz="1600" b="0" i="0" dirty="0">
                <a:solidFill>
                  <a:srgbClr val="273239"/>
                </a:solidFill>
                <a:effectLst/>
                <a:latin typeface="Franklin Gothic Book" panose="020B0503020102020204" pitchFamily="34" charset="0"/>
              </a:rPr>
            </a:br>
            <a:r>
              <a:rPr lang="en-US" sz="1600" b="0" i="0" dirty="0">
                <a:solidFill>
                  <a:srgbClr val="273239"/>
                </a:solidFill>
                <a:effectLst/>
                <a:latin typeface="Franklin Gothic Book" panose="020B0503020102020204" pitchFamily="34" charset="0"/>
              </a:rPr>
              <a:t>Ridge Regularization – L2 Regularization</a:t>
            </a:r>
          </a:p>
          <a:p>
            <a:pPr marL="91440" lvl="0" indent="-91440" algn="l" rtl="0">
              <a:lnSpc>
                <a:spcPct val="110000"/>
              </a:lnSpc>
              <a:spcBef>
                <a:spcPts val="1400"/>
              </a:spcBef>
              <a:spcAft>
                <a:spcPts val="0"/>
              </a:spcAft>
              <a:buSzPts val="1600"/>
              <a:buChar char=" "/>
            </a:pPr>
            <a:br>
              <a:rPr lang="en-US" sz="1600" b="1" dirty="0">
                <a:latin typeface="Franklin Gothic Book" panose="020B0503020102020204" pitchFamily="34" charset="0"/>
              </a:rPr>
            </a:br>
            <a:r>
              <a:rPr lang="en-US" sz="1600" b="1" dirty="0">
                <a:latin typeface="Franklin Gothic Book" panose="020B0503020102020204" pitchFamily="34" charset="0"/>
              </a:rPr>
              <a:t>L1 </a:t>
            </a:r>
            <a:r>
              <a:rPr lang="en-US" sz="1600" dirty="0">
                <a:latin typeface="Franklin Gothic Book" panose="020B0503020102020204" pitchFamily="34" charset="0"/>
              </a:rPr>
              <a:t>– uses absolute value of coefficients (of the cost function)</a:t>
            </a:r>
            <a:r>
              <a:rPr lang="en-US" sz="1600" i="1" dirty="0">
                <a:latin typeface="Franklin Gothic Book" panose="020B0503020102020204" pitchFamily="34" charset="0"/>
              </a:rPr>
              <a:t>. Small coefficient weights are forced to 0. </a:t>
            </a:r>
            <a:r>
              <a:rPr lang="en-US" sz="1600" dirty="0">
                <a:latin typeface="Franklin Gothic Book" panose="020B0503020102020204" pitchFamily="34" charset="0"/>
              </a:rPr>
              <a:t>This causes a reduction in features which is advantageous when the number of features is high.</a:t>
            </a:r>
            <a:endParaRPr sz="1600" dirty="0">
              <a:latin typeface="Franklin Gothic Book" panose="020B0503020102020204" pitchFamily="34" charset="0"/>
            </a:endParaRPr>
          </a:p>
          <a:p>
            <a:pPr marL="91440" lvl="0" indent="-91440" algn="l" rtl="0">
              <a:lnSpc>
                <a:spcPct val="110000"/>
              </a:lnSpc>
              <a:spcBef>
                <a:spcPts val="1400"/>
              </a:spcBef>
              <a:spcAft>
                <a:spcPts val="0"/>
              </a:spcAft>
              <a:buSzPts val="1600"/>
              <a:buChar char=" "/>
            </a:pPr>
            <a:r>
              <a:rPr lang="en-US" sz="1600" b="1" dirty="0">
                <a:latin typeface="Franklin Gothic Book" panose="020B0503020102020204" pitchFamily="34" charset="0"/>
              </a:rPr>
              <a:t>L2</a:t>
            </a:r>
            <a:r>
              <a:rPr lang="en-US" sz="1600" dirty="0">
                <a:latin typeface="Franklin Gothic Book" panose="020B0503020102020204" pitchFamily="34" charset="0"/>
              </a:rPr>
              <a:t> – uses square of the coefficients</a:t>
            </a:r>
            <a:r>
              <a:rPr lang="en-US" sz="1600" i="1" dirty="0">
                <a:latin typeface="Franklin Gothic Book" panose="020B0503020102020204" pitchFamily="34" charset="0"/>
              </a:rPr>
              <a:t>. </a:t>
            </a:r>
            <a:r>
              <a:rPr lang="en-US" sz="1600" dirty="0">
                <a:latin typeface="Franklin Gothic Book" panose="020B0503020102020204" pitchFamily="34" charset="0"/>
              </a:rPr>
              <a:t>Useful in cases where we want to reduce multicollinearity.</a:t>
            </a:r>
          </a:p>
          <a:p>
            <a:pPr marL="91440" lvl="0" indent="-91440" algn="l" rtl="0">
              <a:lnSpc>
                <a:spcPct val="110000"/>
              </a:lnSpc>
              <a:spcBef>
                <a:spcPts val="1400"/>
              </a:spcBef>
              <a:spcAft>
                <a:spcPts val="0"/>
              </a:spcAft>
              <a:buSzPts val="1600"/>
              <a:buChar char=" "/>
            </a:pPr>
            <a:r>
              <a:rPr lang="en-US" sz="1600" dirty="0">
                <a:latin typeface="Franklin Gothic Book" panose="020B0503020102020204" pitchFamily="34" charset="0"/>
              </a:rPr>
              <a:t>The penalty terms are transferred into the training algorithm (e.g. backpropagation) where we seek the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961F1B8-3356-3C87-AC71-DF79BC2A6BB1}"/>
                  </a:ext>
                </a:extLst>
              </p:cNvPr>
              <p:cNvSpPr txBox="1"/>
              <p:nvPr/>
            </p:nvSpPr>
            <p:spPr>
              <a:xfrm>
                <a:off x="6096000" y="2893245"/>
                <a:ext cx="4791779" cy="588174"/>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1" i="1" smtClean="0">
                              <a:latin typeface="Cambria Math" panose="02040503050406030204" pitchFamily="18" charset="0"/>
                            </a:rPr>
                            <m:t>𝒘</m:t>
                          </m:r>
                        </m:e>
                      </m:d>
                      <m:r>
                        <a:rPr lang="en-US" b="0" i="1" smtClean="0">
                          <a:latin typeface="Cambria Math" panose="02040503050406030204" pitchFamily="18" charset="0"/>
                        </a:rPr>
                        <m:t>=</m:t>
                      </m:r>
                      <m:r>
                        <a:rPr lang="en-US" b="0" i="1" smtClean="0">
                          <a:latin typeface="Cambria Math" panose="02040503050406030204" pitchFamily="18" charset="0"/>
                        </a:rPr>
                        <m:t>𝑀𝑆𝐸</m:t>
                      </m:r>
                      <m:d>
                        <m:dPr>
                          <m:ctrlPr>
                            <a:rPr lang="en-US" b="0" i="1" smtClean="0">
                              <a:latin typeface="Cambria Math" panose="02040503050406030204" pitchFamily="18" charset="0"/>
                            </a:rPr>
                          </m:ctrlPr>
                        </m:dPr>
                        <m:e>
                          <m:r>
                            <a:rPr lang="en-US" b="1" i="1" smtClean="0">
                              <a:latin typeface="Cambria Math" panose="02040503050406030204" pitchFamily="18" charset="0"/>
                            </a:rPr>
                            <m:t>𝑿</m:t>
                          </m:r>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𝑓</m:t>
                          </m:r>
                        </m:e>
                      </m:d>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𝑛</m:t>
                          </m:r>
                        </m:den>
                      </m:f>
                      <m:r>
                        <a:rPr lang="en-US" i="1">
                          <a:latin typeface="Cambria Math" panose="02040503050406030204" pitchFamily="18" charset="0"/>
                          <a:ea typeface="Cambria Math" panose="02040503050406030204" pitchFamily="18" charset="0"/>
                        </a:rPr>
                        <m:t>∙</m:t>
                      </m:r>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𝑚</m:t>
                          </m:r>
                        </m:sup>
                        <m:e>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𝑓</m:t>
                                  </m:r>
                                  <m:d>
                                    <m:dPr>
                                      <m:ctrlPr>
                                        <a:rPr lang="en-US" i="1">
                                          <a:latin typeface="Cambria Math" panose="02040503050406030204" pitchFamily="18" charset="0"/>
                                          <a:ea typeface="Cambria Math" panose="02040503050406030204" pitchFamily="18" charset="0"/>
                                        </a:rPr>
                                      </m:ctrlPr>
                                    </m:dPr>
                                    <m:e>
                                      <m:sSup>
                                        <m:sSupPr>
                                          <m:ctrlPr>
                                            <a:rPr lang="en-US"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𝒙</m:t>
                                          </m:r>
                                        </m:e>
                                        <m: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𝑖</m:t>
                                              </m:r>
                                            </m:e>
                                          </m:d>
                                        </m:sup>
                                      </m:sSup>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𝒘</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𝑖</m:t>
                                      </m:r>
                                    </m:sub>
                                  </m:sSub>
                                </m:e>
                              </m:d>
                            </m:e>
                            <m:sup>
                              <m:r>
                                <a:rPr lang="en-US" i="1">
                                  <a:latin typeface="Cambria Math" panose="02040503050406030204" pitchFamily="18" charset="0"/>
                                  <a:ea typeface="Cambria Math" panose="02040503050406030204" pitchFamily="18" charset="0"/>
                                </a:rPr>
                                <m:t>2</m:t>
                              </m:r>
                            </m:sup>
                          </m:sSup>
                        </m:e>
                      </m:nary>
                      <m:r>
                        <a:rPr lang="en-US" b="0" i="1" smtClean="0">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𝜆</m:t>
                      </m:r>
                      <m:nary>
                        <m:naryPr>
                          <m:chr m:val="∑"/>
                          <m:ctrlPr>
                            <a:rPr lang="en-US" b="0" i="1" smtClean="0">
                              <a:solidFill>
                                <a:srgbClr val="FF0000"/>
                              </a:solidFill>
                              <a:latin typeface="Cambria Math" panose="02040503050406030204" pitchFamily="18" charset="0"/>
                              <a:ea typeface="Cambria Math" panose="02040503050406030204" pitchFamily="18" charset="0"/>
                            </a:rPr>
                          </m:ctrlPr>
                        </m:naryPr>
                        <m:sub>
                          <m:r>
                            <m:rPr>
                              <m:brk m:alnAt="23"/>
                            </m:rPr>
                            <a:rPr lang="en-US" b="0" i="1" smtClean="0">
                              <a:solidFill>
                                <a:srgbClr val="FF0000"/>
                              </a:solidFill>
                              <a:latin typeface="Cambria Math" panose="02040503050406030204" pitchFamily="18" charset="0"/>
                              <a:ea typeface="Cambria Math" panose="02040503050406030204" pitchFamily="18" charset="0"/>
                            </a:rPr>
                            <m:t>𝑖</m:t>
                          </m:r>
                          <m:r>
                            <a:rPr lang="en-US" b="0" i="1" smtClean="0">
                              <a:solidFill>
                                <a:srgbClr val="FF0000"/>
                              </a:solidFill>
                              <a:latin typeface="Cambria Math" panose="02040503050406030204" pitchFamily="18" charset="0"/>
                              <a:ea typeface="Cambria Math" panose="02040503050406030204" pitchFamily="18" charset="0"/>
                            </a:rPr>
                            <m:t>=1</m:t>
                          </m:r>
                        </m:sub>
                        <m:sup>
                          <m:r>
                            <a:rPr lang="en-US" b="0" i="1" smtClean="0">
                              <a:solidFill>
                                <a:srgbClr val="FF0000"/>
                              </a:solidFill>
                              <a:latin typeface="Cambria Math" panose="02040503050406030204" pitchFamily="18" charset="0"/>
                              <a:ea typeface="Cambria Math" panose="02040503050406030204" pitchFamily="18" charset="0"/>
                            </a:rPr>
                            <m:t>𝑚</m:t>
                          </m:r>
                        </m:sup>
                        <m:e>
                          <m:d>
                            <m:dPr>
                              <m:begChr m:val="|"/>
                              <m:endChr m:val="|"/>
                              <m:ctrlPr>
                                <a:rPr lang="en-US" b="0" i="1" smtClean="0">
                                  <a:solidFill>
                                    <a:srgbClr val="FF0000"/>
                                  </a:solidFill>
                                  <a:latin typeface="Cambria Math" panose="02040503050406030204" pitchFamily="18" charset="0"/>
                                  <a:ea typeface="Cambria Math" panose="02040503050406030204" pitchFamily="18" charset="0"/>
                                </a:rPr>
                              </m:ctrlPr>
                            </m:dPr>
                            <m:e>
                              <m:sSub>
                                <m:sSubPr>
                                  <m:ctrlPr>
                                    <a:rPr lang="en-US" b="0" i="1" smtClean="0">
                                      <a:solidFill>
                                        <a:srgbClr val="FF0000"/>
                                      </a:solidFill>
                                      <a:latin typeface="Cambria Math" panose="02040503050406030204" pitchFamily="18" charset="0"/>
                                      <a:ea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𝑤</m:t>
                                  </m:r>
                                </m:e>
                                <m:sub>
                                  <m:r>
                                    <a:rPr lang="en-US" b="0" i="1" smtClean="0">
                                      <a:solidFill>
                                        <a:srgbClr val="FF0000"/>
                                      </a:solidFill>
                                      <a:latin typeface="Cambria Math" panose="02040503050406030204" pitchFamily="18" charset="0"/>
                                      <a:ea typeface="Cambria Math" panose="02040503050406030204" pitchFamily="18" charset="0"/>
                                    </a:rPr>
                                    <m:t>𝑖</m:t>
                                  </m:r>
                                </m:sub>
                              </m:sSub>
                            </m:e>
                          </m:d>
                        </m:e>
                      </m:nary>
                    </m:oMath>
                  </m:oMathPara>
                </a14:m>
                <a:endParaRPr lang="en-US" dirty="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9961F1B8-3356-3C87-AC71-DF79BC2A6BB1}"/>
                  </a:ext>
                </a:extLst>
              </p:cNvPr>
              <p:cNvSpPr txBox="1">
                <a:spLocks noRot="1" noChangeAspect="1" noMove="1" noResize="1" noEditPoints="1" noAdjustHandles="1" noChangeArrowheads="1" noChangeShapeType="1" noTextEdit="1"/>
              </p:cNvSpPr>
              <p:nvPr/>
            </p:nvSpPr>
            <p:spPr>
              <a:xfrm>
                <a:off x="6096000" y="2893245"/>
                <a:ext cx="4791779" cy="588174"/>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93D414-E66E-C361-E9B5-EB1FA9617311}"/>
                  </a:ext>
                </a:extLst>
              </p:cNvPr>
              <p:cNvSpPr txBox="1"/>
              <p:nvPr/>
            </p:nvSpPr>
            <p:spPr>
              <a:xfrm>
                <a:off x="6096000" y="3797103"/>
                <a:ext cx="4791779" cy="588174"/>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1" i="1" smtClean="0">
                              <a:latin typeface="Cambria Math" panose="02040503050406030204" pitchFamily="18" charset="0"/>
                            </a:rPr>
                            <m:t>𝒘</m:t>
                          </m:r>
                        </m:e>
                      </m:d>
                      <m:r>
                        <a:rPr lang="en-US" b="0" i="1" smtClean="0">
                          <a:latin typeface="Cambria Math" panose="02040503050406030204" pitchFamily="18" charset="0"/>
                        </a:rPr>
                        <m:t>=</m:t>
                      </m:r>
                      <m:r>
                        <a:rPr lang="en-US" b="0" i="1" smtClean="0">
                          <a:latin typeface="Cambria Math" panose="02040503050406030204" pitchFamily="18" charset="0"/>
                        </a:rPr>
                        <m:t>𝑀𝑆𝐸</m:t>
                      </m:r>
                      <m:d>
                        <m:dPr>
                          <m:ctrlPr>
                            <a:rPr lang="en-US" b="0" i="1" smtClean="0">
                              <a:latin typeface="Cambria Math" panose="02040503050406030204" pitchFamily="18" charset="0"/>
                            </a:rPr>
                          </m:ctrlPr>
                        </m:dPr>
                        <m:e>
                          <m:r>
                            <a:rPr lang="en-US" b="1" i="1" smtClean="0">
                              <a:latin typeface="Cambria Math" panose="02040503050406030204" pitchFamily="18" charset="0"/>
                            </a:rPr>
                            <m:t>𝑿</m:t>
                          </m:r>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𝑓</m:t>
                          </m:r>
                        </m:e>
                      </m:d>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𝑛</m:t>
                          </m:r>
                        </m:den>
                      </m:f>
                      <m:r>
                        <a:rPr lang="en-US" i="1">
                          <a:latin typeface="Cambria Math" panose="02040503050406030204" pitchFamily="18" charset="0"/>
                          <a:ea typeface="Cambria Math" panose="02040503050406030204" pitchFamily="18" charset="0"/>
                        </a:rPr>
                        <m:t>∙</m:t>
                      </m:r>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𝑚</m:t>
                          </m:r>
                        </m:sup>
                        <m:e>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𝑓</m:t>
                                  </m:r>
                                  <m:d>
                                    <m:dPr>
                                      <m:ctrlPr>
                                        <a:rPr lang="en-US" i="1">
                                          <a:latin typeface="Cambria Math" panose="02040503050406030204" pitchFamily="18" charset="0"/>
                                          <a:ea typeface="Cambria Math" panose="02040503050406030204" pitchFamily="18" charset="0"/>
                                        </a:rPr>
                                      </m:ctrlPr>
                                    </m:dPr>
                                    <m:e>
                                      <m:sSup>
                                        <m:sSupPr>
                                          <m:ctrlPr>
                                            <a:rPr lang="en-US"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𝒙</m:t>
                                          </m:r>
                                        </m:e>
                                        <m: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𝑖</m:t>
                                              </m:r>
                                            </m:e>
                                          </m:d>
                                        </m:sup>
                                      </m:sSup>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𝒘</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𝑖</m:t>
                                      </m:r>
                                    </m:sub>
                                  </m:sSub>
                                </m:e>
                              </m:d>
                            </m:e>
                            <m:sup>
                              <m:r>
                                <a:rPr lang="en-US" i="1">
                                  <a:latin typeface="Cambria Math" panose="02040503050406030204" pitchFamily="18" charset="0"/>
                                  <a:ea typeface="Cambria Math" panose="02040503050406030204" pitchFamily="18" charset="0"/>
                                </a:rPr>
                                <m:t>2</m:t>
                              </m:r>
                            </m:sup>
                          </m:sSup>
                        </m:e>
                      </m:nary>
                      <m:r>
                        <a:rPr lang="en-US" b="0" i="1" smtClean="0">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𝜆</m:t>
                      </m:r>
                      <m:nary>
                        <m:naryPr>
                          <m:chr m:val="∑"/>
                          <m:ctrlPr>
                            <a:rPr lang="en-US" b="0" i="1" smtClean="0">
                              <a:solidFill>
                                <a:srgbClr val="FF0000"/>
                              </a:solidFill>
                              <a:latin typeface="Cambria Math" panose="02040503050406030204" pitchFamily="18" charset="0"/>
                              <a:ea typeface="Cambria Math" panose="02040503050406030204" pitchFamily="18" charset="0"/>
                            </a:rPr>
                          </m:ctrlPr>
                        </m:naryPr>
                        <m:sub>
                          <m:r>
                            <m:rPr>
                              <m:brk m:alnAt="23"/>
                            </m:rPr>
                            <a:rPr lang="en-US" b="0" i="1" smtClean="0">
                              <a:solidFill>
                                <a:srgbClr val="FF0000"/>
                              </a:solidFill>
                              <a:latin typeface="Cambria Math" panose="02040503050406030204" pitchFamily="18" charset="0"/>
                              <a:ea typeface="Cambria Math" panose="02040503050406030204" pitchFamily="18" charset="0"/>
                            </a:rPr>
                            <m:t>𝑖</m:t>
                          </m:r>
                          <m:r>
                            <a:rPr lang="en-US" b="0" i="1" smtClean="0">
                              <a:solidFill>
                                <a:srgbClr val="FF0000"/>
                              </a:solidFill>
                              <a:latin typeface="Cambria Math" panose="02040503050406030204" pitchFamily="18" charset="0"/>
                              <a:ea typeface="Cambria Math" panose="02040503050406030204" pitchFamily="18" charset="0"/>
                            </a:rPr>
                            <m:t>=1</m:t>
                          </m:r>
                        </m:sub>
                        <m:sup>
                          <m:r>
                            <a:rPr lang="en-US" b="0" i="1" smtClean="0">
                              <a:solidFill>
                                <a:srgbClr val="FF0000"/>
                              </a:solidFill>
                              <a:latin typeface="Cambria Math" panose="02040503050406030204" pitchFamily="18" charset="0"/>
                              <a:ea typeface="Cambria Math" panose="02040503050406030204" pitchFamily="18" charset="0"/>
                            </a:rPr>
                            <m:t>𝑚</m:t>
                          </m:r>
                        </m:sup>
                        <m:e>
                          <m:sSubSup>
                            <m:sSubSupPr>
                              <m:ctrlPr>
                                <a:rPr lang="en-US" b="0" i="1" smtClean="0">
                                  <a:solidFill>
                                    <a:srgbClr val="FF0000"/>
                                  </a:solidFill>
                                  <a:latin typeface="Cambria Math" panose="02040503050406030204" pitchFamily="18" charset="0"/>
                                  <a:ea typeface="Cambria Math" panose="02040503050406030204" pitchFamily="18" charset="0"/>
                                </a:rPr>
                              </m:ctrlPr>
                            </m:sSubSupPr>
                            <m:e>
                              <m:r>
                                <a:rPr lang="en-US" b="0" i="1" smtClean="0">
                                  <a:solidFill>
                                    <a:srgbClr val="FF0000"/>
                                  </a:solidFill>
                                  <a:latin typeface="Cambria Math" panose="02040503050406030204" pitchFamily="18" charset="0"/>
                                  <a:ea typeface="Cambria Math" panose="02040503050406030204" pitchFamily="18" charset="0"/>
                                </a:rPr>
                                <m:t>𝑤</m:t>
                              </m:r>
                            </m:e>
                            <m:sub>
                              <m:r>
                                <a:rPr lang="en-US" b="0" i="1" smtClean="0">
                                  <a:solidFill>
                                    <a:srgbClr val="FF0000"/>
                                  </a:solidFill>
                                  <a:latin typeface="Cambria Math" panose="02040503050406030204" pitchFamily="18" charset="0"/>
                                  <a:ea typeface="Cambria Math" panose="02040503050406030204" pitchFamily="18" charset="0"/>
                                </a:rPr>
                                <m:t>𝑖</m:t>
                              </m:r>
                            </m:sub>
                            <m:sup>
                              <m:r>
                                <a:rPr lang="en-US" b="0" i="1" smtClean="0">
                                  <a:solidFill>
                                    <a:srgbClr val="FF0000"/>
                                  </a:solidFill>
                                  <a:latin typeface="Cambria Math" panose="02040503050406030204" pitchFamily="18" charset="0"/>
                                  <a:ea typeface="Cambria Math" panose="02040503050406030204" pitchFamily="18" charset="0"/>
                                </a:rPr>
                                <m:t>2</m:t>
                              </m:r>
                            </m:sup>
                          </m:sSubSup>
                        </m:e>
                      </m:nary>
                    </m:oMath>
                  </m:oMathPara>
                </a14:m>
                <a:endParaRPr lang="en-US" dirty="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BB93D414-E66E-C361-E9B5-EB1FA9617311}"/>
                  </a:ext>
                </a:extLst>
              </p:cNvPr>
              <p:cNvSpPr txBox="1">
                <a:spLocks noRot="1" noChangeAspect="1" noMove="1" noResize="1" noEditPoints="1" noAdjustHandles="1" noChangeArrowheads="1" noChangeShapeType="1" noTextEdit="1"/>
              </p:cNvSpPr>
              <p:nvPr/>
            </p:nvSpPr>
            <p:spPr>
              <a:xfrm>
                <a:off x="6096000" y="3797103"/>
                <a:ext cx="4791779" cy="588174"/>
              </a:xfrm>
              <a:prstGeom prst="rect">
                <a:avLst/>
              </a:prstGeom>
              <a:blipFill>
                <a:blip r:embed="rId4"/>
                <a:stretch>
                  <a:fillRect b="-1042"/>
                </a:stretch>
              </a:blipFill>
              <a:ln>
                <a:noFill/>
              </a:ln>
            </p:spPr>
            <p:txBody>
              <a:bodyPr/>
              <a:lstStyle/>
              <a:p>
                <a:r>
                  <a:rPr lang="en-US">
                    <a:noFill/>
                  </a:rPr>
                  <a:t> </a:t>
                </a:r>
              </a:p>
            </p:txBody>
          </p:sp>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4700"/>
              <a:buFont typeface="Bookman Old Style"/>
              <a:buNone/>
            </a:pPr>
            <a:r>
              <a:rPr lang="en-US" dirty="0"/>
              <a:t>Regularization and Backpropagation</a:t>
            </a:r>
            <a:endParaRPr dirty="0"/>
          </a:p>
        </p:txBody>
      </p:sp>
      <p:sp>
        <p:nvSpPr>
          <p:cNvPr id="219" name="Google Shape;219;p16"/>
          <p:cNvSpPr txBox="1">
            <a:spLocks noGrp="1"/>
          </p:cNvSpPr>
          <p:nvPr>
            <p:ph type="body" idx="1"/>
          </p:nvPr>
        </p:nvSpPr>
        <p:spPr>
          <a:xfrm>
            <a:off x="1097278" y="2120900"/>
            <a:ext cx="10002521" cy="4225992"/>
          </a:xfrm>
          <a:prstGeom prst="rect">
            <a:avLst/>
          </a:prstGeom>
          <a:noFill/>
          <a:ln>
            <a:noFill/>
          </a:ln>
        </p:spPr>
        <p:txBody>
          <a:bodyPr spcFirstLastPara="1" wrap="square" lIns="0" tIns="45700" rIns="0" bIns="45700" anchor="t" anchorCtr="0">
            <a:noAutofit/>
          </a:bodyPr>
          <a:lstStyle/>
          <a:p>
            <a:pPr marL="0" lvl="0" indent="0" algn="l" rtl="0">
              <a:lnSpc>
                <a:spcPct val="110000"/>
              </a:lnSpc>
              <a:spcBef>
                <a:spcPts val="1400"/>
              </a:spcBef>
              <a:spcAft>
                <a:spcPts val="0"/>
              </a:spcAft>
              <a:buSzPts val="1600"/>
              <a:buNone/>
            </a:pPr>
            <a:r>
              <a:rPr lang="en-US" sz="1600" dirty="0">
                <a:latin typeface="Franklin Gothic Book" panose="020B0503020102020204" pitchFamily="34" charset="0"/>
              </a:rPr>
              <a:t>The penalty terms are transferred into the training algorithm (e.g. backpropagation) where we seek to update the weights based on the derivative of the cost function (LR was the Learning Rate):  </a:t>
            </a:r>
          </a:p>
          <a:p>
            <a:pPr marL="91440" lvl="0" indent="-91440" algn="l" rtl="0">
              <a:lnSpc>
                <a:spcPct val="110000"/>
              </a:lnSpc>
              <a:spcBef>
                <a:spcPts val="1400"/>
              </a:spcBef>
              <a:spcAft>
                <a:spcPts val="0"/>
              </a:spcAft>
              <a:buSzPts val="1600"/>
              <a:buChar char=" "/>
            </a:pPr>
            <a:endParaRPr lang="en-US" sz="1600" dirty="0">
              <a:latin typeface="Franklin Gothic Book" panose="020B0503020102020204" pitchFamily="34" charset="0"/>
            </a:endParaRPr>
          </a:p>
          <a:p>
            <a:pPr marL="0" lvl="0" indent="0" algn="l" rtl="0">
              <a:lnSpc>
                <a:spcPct val="110000"/>
              </a:lnSpc>
              <a:spcBef>
                <a:spcPts val="1400"/>
              </a:spcBef>
              <a:spcAft>
                <a:spcPts val="0"/>
              </a:spcAft>
              <a:buSzPts val="1600"/>
              <a:buNone/>
            </a:pPr>
            <a:r>
              <a:rPr lang="en-US" sz="1600" dirty="0">
                <a:latin typeface="Franklin Gothic Book" panose="020B0503020102020204" pitchFamily="34" charset="0"/>
              </a:rPr>
              <a:t>The penalty terms make it into that equation in very different ways: </a:t>
            </a:r>
          </a:p>
          <a:p>
            <a:pPr marL="0" lvl="0" indent="0" algn="l" rtl="0">
              <a:lnSpc>
                <a:spcPct val="110000"/>
              </a:lnSpc>
              <a:spcBef>
                <a:spcPts val="1400"/>
              </a:spcBef>
              <a:spcAft>
                <a:spcPts val="0"/>
              </a:spcAft>
              <a:buSzPts val="1600"/>
              <a:buNone/>
            </a:pPr>
            <a:r>
              <a:rPr lang="en-US" sz="1600" dirty="0">
                <a:latin typeface="Franklin Gothic Book" panose="020B0503020102020204" pitchFamily="34" charset="0"/>
              </a:rPr>
              <a:t>L1</a:t>
            </a:r>
            <a:br>
              <a:rPr lang="en-US" sz="1600" dirty="0">
                <a:latin typeface="Franklin Gothic Book" panose="020B0503020102020204" pitchFamily="34" charset="0"/>
              </a:rPr>
            </a:br>
            <a:endParaRPr lang="en-US" sz="1600" dirty="0">
              <a:latin typeface="Franklin Gothic Book" panose="020B0503020102020204" pitchFamily="34" charset="0"/>
            </a:endParaRPr>
          </a:p>
          <a:p>
            <a:pPr marL="0" lvl="0" indent="0" algn="l" rtl="0">
              <a:lnSpc>
                <a:spcPct val="110000"/>
              </a:lnSpc>
              <a:spcBef>
                <a:spcPts val="1400"/>
              </a:spcBef>
              <a:spcAft>
                <a:spcPts val="0"/>
              </a:spcAft>
              <a:buSzPts val="1600"/>
              <a:buNone/>
            </a:pPr>
            <a:r>
              <a:rPr lang="en-US" sz="1600" dirty="0">
                <a:latin typeface="Franklin Gothic Book" panose="020B0503020102020204" pitchFamily="34" charset="0"/>
              </a:rPr>
              <a:t>L2:</a:t>
            </a:r>
          </a:p>
          <a:p>
            <a:pPr marL="0" lvl="0" indent="0" algn="l" rtl="0">
              <a:lnSpc>
                <a:spcPct val="110000"/>
              </a:lnSpc>
              <a:spcBef>
                <a:spcPts val="1400"/>
              </a:spcBef>
              <a:spcAft>
                <a:spcPts val="0"/>
              </a:spcAft>
              <a:buSzPts val="1600"/>
              <a:buNone/>
            </a:pPr>
            <a:r>
              <a:rPr lang="en-US" sz="1600" dirty="0">
                <a:latin typeface="Franklin Gothic Book" panose="020B0503020102020204" pitchFamily="34" charset="0"/>
              </a:rPr>
              <a:t>We can see that both methods put an additional decay factor (weight decay) on the weights in every step. In cases of small weights, the L1 penalty is stiffer than the L2 penalty, which leads to more weights going to zero. However, the decay factor for L2 scales linearly with the weights, which makes it more stable during execution.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A345ACA-197E-F395-BD3C-4AA92410C1B0}"/>
                  </a:ext>
                </a:extLst>
              </p:cNvPr>
              <p:cNvSpPr txBox="1"/>
              <p:nvPr/>
            </p:nvSpPr>
            <p:spPr>
              <a:xfrm>
                <a:off x="2959100" y="2886977"/>
                <a:ext cx="6096000" cy="5404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m:rPr>
                              <m:sty m:val="p"/>
                            </m:rPr>
                            <a:rPr lang="en-US" b="0" i="0" smtClean="0">
                              <a:latin typeface="Cambria Math" panose="02040503050406030204" pitchFamily="18" charset="0"/>
                            </a:rPr>
                            <m:t>weight</m:t>
                          </m:r>
                        </m:e>
                        <m:sup>
                          <m:r>
                            <m:rPr>
                              <m:sty m:val="p"/>
                            </m:rPr>
                            <a:rPr lang="en-US" b="0" i="0" smtClean="0">
                              <a:latin typeface="Cambria Math" panose="02040503050406030204" pitchFamily="18" charset="0"/>
                            </a:rPr>
                            <m:t>new</m:t>
                          </m:r>
                        </m:sup>
                      </m:sSup>
                      <m:r>
                        <a:rPr lang="en-US" b="0" i="1" smtClean="0">
                          <a:latin typeface="Cambria Math" panose="02040503050406030204" pitchFamily="18" charset="0"/>
                        </a:rPr>
                        <m:t>=</m:t>
                      </m:r>
                      <m:sSup>
                        <m:sSupPr>
                          <m:ctrlPr>
                            <a:rPr lang="en-US" i="1" smtClean="0">
                              <a:latin typeface="Cambria Math" panose="02040503050406030204" pitchFamily="18" charset="0"/>
                            </a:rPr>
                          </m:ctrlPr>
                        </m:sSupPr>
                        <m:e>
                          <m:r>
                            <m:rPr>
                              <m:sty m:val="p"/>
                            </m:rPr>
                            <a:rPr lang="en-US">
                              <a:latin typeface="Cambria Math" panose="02040503050406030204" pitchFamily="18" charset="0"/>
                            </a:rPr>
                            <m:t>weight</m:t>
                          </m:r>
                        </m:e>
                        <m:sup>
                          <m:r>
                            <m:rPr>
                              <m:sty m:val="p"/>
                            </m:rPr>
                            <a:rPr lang="en-US" b="0" i="0" smtClean="0">
                              <a:latin typeface="Cambria Math" panose="02040503050406030204" pitchFamily="18" charset="0"/>
                            </a:rPr>
                            <m:t>old</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LR</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𝐽</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𝒘</m:t>
                          </m:r>
                          <m:r>
                            <a:rPr lang="en-US" b="1"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weight</m:t>
                          </m:r>
                        </m:den>
                      </m:f>
                    </m:oMath>
                  </m:oMathPara>
                </a14:m>
                <a:endParaRPr lang="en-US" dirty="0"/>
              </a:p>
            </p:txBody>
          </p:sp>
        </mc:Choice>
        <mc:Fallback xmlns="">
          <p:sp>
            <p:nvSpPr>
              <p:cNvPr id="5" name="TextBox 4">
                <a:extLst>
                  <a:ext uri="{FF2B5EF4-FFF2-40B4-BE49-F238E27FC236}">
                    <a16:creationId xmlns:a16="http://schemas.microsoft.com/office/drawing/2014/main" id="{DA345ACA-197E-F395-BD3C-4AA92410C1B0}"/>
                  </a:ext>
                </a:extLst>
              </p:cNvPr>
              <p:cNvSpPr txBox="1">
                <a:spLocks noRot="1" noChangeAspect="1" noMove="1" noResize="1" noEditPoints="1" noAdjustHandles="1" noChangeArrowheads="1" noChangeShapeType="1" noTextEdit="1"/>
              </p:cNvSpPr>
              <p:nvPr/>
            </p:nvSpPr>
            <p:spPr>
              <a:xfrm>
                <a:off x="2959100" y="2886977"/>
                <a:ext cx="6096000" cy="540469"/>
              </a:xfrm>
              <a:prstGeom prst="rect">
                <a:avLst/>
              </a:prstGeom>
              <a:blipFill>
                <a:blip r:embed="rId3"/>
                <a:stretch>
                  <a:fillRect b="-56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0EB0CB5-D516-0D35-B1EB-56F52C73BDBE}"/>
                  </a:ext>
                </a:extLst>
              </p:cNvPr>
              <p:cNvSpPr txBox="1"/>
              <p:nvPr/>
            </p:nvSpPr>
            <p:spPr>
              <a:xfrm>
                <a:off x="1651000" y="4509071"/>
                <a:ext cx="5054600" cy="5482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m:rPr>
                              <m:sty m:val="p"/>
                            </m:rPr>
                            <a:rPr lang="en-US" b="0" i="0" smtClean="0">
                              <a:latin typeface="Cambria Math" panose="02040503050406030204" pitchFamily="18" charset="0"/>
                            </a:rPr>
                            <m:t>weight</m:t>
                          </m:r>
                        </m:e>
                        <m:sup>
                          <m:r>
                            <m:rPr>
                              <m:sty m:val="p"/>
                            </m:rPr>
                            <a:rPr lang="en-US" b="0" i="0" smtClean="0">
                              <a:latin typeface="Cambria Math" panose="02040503050406030204" pitchFamily="18" charset="0"/>
                            </a:rPr>
                            <m:t>new</m:t>
                          </m:r>
                        </m:sup>
                      </m:sSup>
                      <m:r>
                        <a:rPr lang="en-US" b="0" i="1" smtClean="0">
                          <a:latin typeface="Cambria Math" panose="02040503050406030204" pitchFamily="18" charset="0"/>
                        </a:rPr>
                        <m:t>=</m:t>
                      </m:r>
                      <m:sSup>
                        <m:sSupPr>
                          <m:ctrlPr>
                            <a:rPr lang="en-US" i="1" smtClean="0">
                              <a:latin typeface="Cambria Math" panose="02040503050406030204" pitchFamily="18" charset="0"/>
                            </a:rPr>
                          </m:ctrlPr>
                        </m:sSupPr>
                        <m:e>
                          <m:r>
                            <m:rPr>
                              <m:sty m:val="p"/>
                            </m:rPr>
                            <a:rPr lang="en-US">
                              <a:latin typeface="Cambria Math" panose="02040503050406030204" pitchFamily="18" charset="0"/>
                            </a:rPr>
                            <m:t>weight</m:t>
                          </m:r>
                        </m:e>
                        <m:sup>
                          <m:r>
                            <m:rPr>
                              <m:sty m:val="p"/>
                            </m:rPr>
                            <a:rPr lang="en-US" b="0" i="0" smtClean="0">
                              <a:latin typeface="Cambria Math" panose="02040503050406030204" pitchFamily="18" charset="0"/>
                            </a:rPr>
                            <m:t>old</m:t>
                          </m:r>
                        </m:sup>
                      </m:sSup>
                      <m:r>
                        <a:rPr lang="en-US" i="1">
                          <a:solidFill>
                            <a:srgbClr val="FF0000"/>
                          </a:solidFill>
                          <a:latin typeface="Cambria Math" panose="02040503050406030204" pitchFamily="18" charset="0"/>
                          <a:ea typeface="Cambria Math" panose="02040503050406030204" pitchFamily="18" charset="0"/>
                        </a:rPr>
                        <m:t>−</m:t>
                      </m:r>
                      <m:r>
                        <m:rPr>
                          <m:sty m:val="p"/>
                        </m:rPr>
                        <a:rPr lang="en-US">
                          <a:solidFill>
                            <a:srgbClr val="FF0000"/>
                          </a:solidFill>
                          <a:latin typeface="Cambria Math" panose="02040503050406030204" pitchFamily="18" charset="0"/>
                          <a:ea typeface="Cambria Math" panose="02040503050406030204" pitchFamily="18" charset="0"/>
                        </a:rPr>
                        <m:t>LR</m:t>
                      </m:r>
                      <m:f>
                        <m:fPr>
                          <m:ctrlPr>
                            <a:rPr lang="en-US" i="1">
                              <a:solidFill>
                                <a:srgbClr val="FF0000"/>
                              </a:solidFill>
                              <a:latin typeface="Cambria Math" panose="02040503050406030204" pitchFamily="18" charset="0"/>
                              <a:ea typeface="Cambria Math" panose="02040503050406030204" pitchFamily="18" charset="0"/>
                            </a:rPr>
                          </m:ctrlPr>
                        </m:fPr>
                        <m:num>
                          <m:r>
                            <a:rPr lang="en-US" i="1">
                              <a:solidFill>
                                <a:srgbClr val="FF0000"/>
                              </a:solidFill>
                              <a:latin typeface="Cambria Math" panose="02040503050406030204" pitchFamily="18" charset="0"/>
                              <a:ea typeface="Cambria Math" panose="02040503050406030204" pitchFamily="18" charset="0"/>
                            </a:rPr>
                            <m:t>𝜆</m:t>
                          </m:r>
                        </m:num>
                        <m:den>
                          <m:r>
                            <a:rPr lang="en-US" i="1">
                              <a:solidFill>
                                <a:srgbClr val="FF0000"/>
                              </a:solidFill>
                              <a:latin typeface="Cambria Math" panose="02040503050406030204" pitchFamily="18" charset="0"/>
                              <a:ea typeface="Cambria Math" panose="02040503050406030204" pitchFamily="18" charset="0"/>
                            </a:rPr>
                            <m:t>𝑛</m:t>
                          </m:r>
                        </m:den>
                      </m:f>
                      <m:sSup>
                        <m:sSupPr>
                          <m:ctrlPr>
                            <a:rPr lang="en-US" i="1">
                              <a:solidFill>
                                <a:srgbClr val="FF0000"/>
                              </a:solidFill>
                              <a:latin typeface="Cambria Math" panose="02040503050406030204" pitchFamily="18" charset="0"/>
                            </a:rPr>
                          </m:ctrlPr>
                        </m:sSupPr>
                        <m:e>
                          <m:r>
                            <m:rPr>
                              <m:sty m:val="p"/>
                            </m:rPr>
                            <a:rPr lang="en-US">
                              <a:solidFill>
                                <a:srgbClr val="FF0000"/>
                              </a:solidFill>
                              <a:latin typeface="Cambria Math" panose="02040503050406030204" pitchFamily="18" charset="0"/>
                            </a:rPr>
                            <m:t>weight</m:t>
                          </m:r>
                        </m:e>
                        <m:sup>
                          <m:r>
                            <m:rPr>
                              <m:sty m:val="p"/>
                            </m:rPr>
                            <a:rPr lang="en-US">
                              <a:solidFill>
                                <a:srgbClr val="FF0000"/>
                              </a:solidFill>
                              <a:latin typeface="Cambria Math" panose="02040503050406030204" pitchFamily="18" charset="0"/>
                            </a:rPr>
                            <m:t>old</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LR</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𝐽</m:t>
                          </m:r>
                          <m:d>
                            <m:dPr>
                              <m:ctrlPr>
                                <a:rPr lang="en-US" b="0"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𝒘</m:t>
                              </m:r>
                            </m:e>
                          </m:d>
                        </m:num>
                        <m:den>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weight</m:t>
                          </m:r>
                        </m:den>
                      </m:f>
                    </m:oMath>
                  </m:oMathPara>
                </a14:m>
                <a:endParaRPr lang="en-US" dirty="0"/>
              </a:p>
            </p:txBody>
          </p:sp>
        </mc:Choice>
        <mc:Fallback xmlns="">
          <p:sp>
            <p:nvSpPr>
              <p:cNvPr id="2" name="TextBox 1">
                <a:extLst>
                  <a:ext uri="{FF2B5EF4-FFF2-40B4-BE49-F238E27FC236}">
                    <a16:creationId xmlns:a16="http://schemas.microsoft.com/office/drawing/2014/main" id="{00EB0CB5-D516-0D35-B1EB-56F52C73BDBE}"/>
                  </a:ext>
                </a:extLst>
              </p:cNvPr>
              <p:cNvSpPr txBox="1">
                <a:spLocks noRot="1" noChangeAspect="1" noMove="1" noResize="1" noEditPoints="1" noAdjustHandles="1" noChangeArrowheads="1" noChangeShapeType="1" noTextEdit="1"/>
              </p:cNvSpPr>
              <p:nvPr/>
            </p:nvSpPr>
            <p:spPr>
              <a:xfrm>
                <a:off x="1651000" y="4509071"/>
                <a:ext cx="5054600" cy="548227"/>
              </a:xfrm>
              <a:prstGeom prst="rect">
                <a:avLst/>
              </a:prstGeom>
              <a:blipFill>
                <a:blip r:embed="rId4"/>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09D81BA-82AA-F61A-23FE-C621BA12D6A7}"/>
                  </a:ext>
                </a:extLst>
              </p:cNvPr>
              <p:cNvSpPr txBox="1"/>
              <p:nvPr/>
            </p:nvSpPr>
            <p:spPr>
              <a:xfrm>
                <a:off x="1327150" y="3831573"/>
                <a:ext cx="6096000" cy="5482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m:rPr>
                              <m:sty m:val="p"/>
                            </m:rPr>
                            <a:rPr lang="en-US" b="0" i="0" smtClean="0">
                              <a:latin typeface="Cambria Math" panose="02040503050406030204" pitchFamily="18" charset="0"/>
                            </a:rPr>
                            <m:t>weight</m:t>
                          </m:r>
                        </m:e>
                        <m:sup>
                          <m:r>
                            <m:rPr>
                              <m:sty m:val="p"/>
                            </m:rPr>
                            <a:rPr lang="en-US" b="0" i="0" smtClean="0">
                              <a:latin typeface="Cambria Math" panose="02040503050406030204" pitchFamily="18" charset="0"/>
                            </a:rPr>
                            <m:t>new</m:t>
                          </m:r>
                        </m:sup>
                      </m:sSup>
                      <m:r>
                        <a:rPr lang="en-US" b="0" i="1" smtClean="0">
                          <a:latin typeface="Cambria Math" panose="02040503050406030204" pitchFamily="18" charset="0"/>
                        </a:rPr>
                        <m:t>=</m:t>
                      </m:r>
                      <m:sSup>
                        <m:sSupPr>
                          <m:ctrlPr>
                            <a:rPr lang="en-US" i="1" smtClean="0">
                              <a:latin typeface="Cambria Math" panose="02040503050406030204" pitchFamily="18" charset="0"/>
                            </a:rPr>
                          </m:ctrlPr>
                        </m:sSupPr>
                        <m:e>
                          <m:r>
                            <m:rPr>
                              <m:sty m:val="p"/>
                            </m:rPr>
                            <a:rPr lang="en-US">
                              <a:latin typeface="Cambria Math" panose="02040503050406030204" pitchFamily="18" charset="0"/>
                            </a:rPr>
                            <m:t>weight</m:t>
                          </m:r>
                        </m:e>
                        <m:sup>
                          <m:r>
                            <m:rPr>
                              <m:sty m:val="p"/>
                            </m:rPr>
                            <a:rPr lang="en-US" b="0" i="0" smtClean="0">
                              <a:latin typeface="Cambria Math" panose="02040503050406030204" pitchFamily="18" charset="0"/>
                            </a:rPr>
                            <m:t>old</m:t>
                          </m:r>
                        </m:sup>
                      </m:sSup>
                      <m:r>
                        <a:rPr lang="en-US" i="1">
                          <a:solidFill>
                            <a:srgbClr val="FF0000"/>
                          </a:solidFill>
                          <a:latin typeface="Cambria Math" panose="02040503050406030204" pitchFamily="18" charset="0"/>
                          <a:ea typeface="Cambria Math" panose="02040503050406030204" pitchFamily="18" charset="0"/>
                        </a:rPr>
                        <m:t>−</m:t>
                      </m:r>
                      <m:r>
                        <m:rPr>
                          <m:sty m:val="p"/>
                        </m:rPr>
                        <a:rPr lang="en-US">
                          <a:solidFill>
                            <a:srgbClr val="FF0000"/>
                          </a:solidFill>
                          <a:latin typeface="Cambria Math" panose="02040503050406030204" pitchFamily="18" charset="0"/>
                          <a:ea typeface="Cambria Math" panose="02040503050406030204" pitchFamily="18" charset="0"/>
                        </a:rPr>
                        <m:t>LR</m:t>
                      </m:r>
                      <m:f>
                        <m:fPr>
                          <m:ctrlPr>
                            <a:rPr lang="en-US" i="1">
                              <a:solidFill>
                                <a:srgbClr val="FF0000"/>
                              </a:solidFill>
                              <a:latin typeface="Cambria Math" panose="02040503050406030204" pitchFamily="18" charset="0"/>
                              <a:ea typeface="Cambria Math" panose="02040503050406030204" pitchFamily="18" charset="0"/>
                            </a:rPr>
                          </m:ctrlPr>
                        </m:fPr>
                        <m:num>
                          <m:r>
                            <a:rPr lang="en-US" i="1">
                              <a:solidFill>
                                <a:srgbClr val="FF0000"/>
                              </a:solidFill>
                              <a:latin typeface="Cambria Math" panose="02040503050406030204" pitchFamily="18" charset="0"/>
                              <a:ea typeface="Cambria Math" panose="02040503050406030204" pitchFamily="18" charset="0"/>
                            </a:rPr>
                            <m:t>𝜆</m:t>
                          </m:r>
                        </m:num>
                        <m:den>
                          <m:r>
                            <a:rPr lang="en-US" i="1">
                              <a:solidFill>
                                <a:srgbClr val="FF0000"/>
                              </a:solidFill>
                              <a:latin typeface="Cambria Math" panose="02040503050406030204" pitchFamily="18" charset="0"/>
                              <a:ea typeface="Cambria Math" panose="02040503050406030204" pitchFamily="18" charset="0"/>
                            </a:rPr>
                            <m:t>𝑛</m:t>
                          </m:r>
                        </m:den>
                      </m:f>
                      <m:r>
                        <m:rPr>
                          <m:sty m:val="p"/>
                        </m:rPr>
                        <a:rPr lang="en-US">
                          <a:solidFill>
                            <a:srgbClr val="FF0000"/>
                          </a:solidFill>
                          <a:latin typeface="Cambria Math" panose="02040503050406030204" pitchFamily="18" charset="0"/>
                        </a:rPr>
                        <m:t>sgn</m:t>
                      </m:r>
                      <m:d>
                        <m:dPr>
                          <m:ctrlPr>
                            <a:rPr lang="en-US" i="1">
                              <a:solidFill>
                                <a:srgbClr val="FF0000"/>
                              </a:solidFill>
                              <a:latin typeface="Cambria Math" panose="02040503050406030204" pitchFamily="18" charset="0"/>
                            </a:rPr>
                          </m:ctrlPr>
                        </m:dPr>
                        <m:e>
                          <m:sSup>
                            <m:sSupPr>
                              <m:ctrlPr>
                                <a:rPr lang="en-US" i="1" smtClean="0">
                                  <a:solidFill>
                                    <a:srgbClr val="FF0000"/>
                                  </a:solidFill>
                                  <a:latin typeface="Cambria Math" panose="02040503050406030204" pitchFamily="18" charset="0"/>
                                </a:rPr>
                              </m:ctrlPr>
                            </m:sSupPr>
                            <m:e>
                              <m:r>
                                <m:rPr>
                                  <m:sty m:val="p"/>
                                </m:rPr>
                                <a:rPr lang="en-US">
                                  <a:solidFill>
                                    <a:srgbClr val="FF0000"/>
                                  </a:solidFill>
                                  <a:latin typeface="Cambria Math" panose="02040503050406030204" pitchFamily="18" charset="0"/>
                                </a:rPr>
                                <m:t>weight</m:t>
                              </m:r>
                            </m:e>
                            <m:sup>
                              <m:r>
                                <m:rPr>
                                  <m:sty m:val="p"/>
                                </m:rPr>
                                <a:rPr lang="en-US" b="0" i="0" smtClean="0">
                                  <a:solidFill>
                                    <a:srgbClr val="FF0000"/>
                                  </a:solidFill>
                                  <a:latin typeface="Cambria Math" panose="02040503050406030204" pitchFamily="18" charset="0"/>
                                </a:rPr>
                                <m:t>old</m:t>
                              </m:r>
                            </m:sup>
                          </m:sSup>
                        </m:e>
                      </m:d>
                      <m:r>
                        <a:rPr lang="en-US" b="0" i="1" smtClean="0">
                          <a:latin typeface="Cambria Math" panose="02040503050406030204" pitchFamily="18" charset="0"/>
                        </a:rPr>
                        <m:t>−</m:t>
                      </m:r>
                      <m:r>
                        <m:rPr>
                          <m:sty m:val="p"/>
                        </m:rPr>
                        <a:rPr lang="en-US" b="0" i="0" smtClean="0">
                          <a:latin typeface="Cambria Math" panose="02040503050406030204" pitchFamily="18" charset="0"/>
                        </a:rPr>
                        <m:t>LR</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𝐽</m:t>
                          </m:r>
                          <m:d>
                            <m:dPr>
                              <m:ctrlPr>
                                <a:rPr lang="en-US" b="0"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𝒘</m:t>
                              </m:r>
                            </m:e>
                          </m:d>
                        </m:num>
                        <m:den>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weight</m:t>
                          </m:r>
                        </m:den>
                      </m:f>
                    </m:oMath>
                  </m:oMathPara>
                </a14:m>
                <a:endParaRPr lang="en-US" dirty="0"/>
              </a:p>
            </p:txBody>
          </p:sp>
        </mc:Choice>
        <mc:Fallback xmlns="">
          <p:sp>
            <p:nvSpPr>
              <p:cNvPr id="12" name="TextBox 11">
                <a:extLst>
                  <a:ext uri="{FF2B5EF4-FFF2-40B4-BE49-F238E27FC236}">
                    <a16:creationId xmlns:a16="http://schemas.microsoft.com/office/drawing/2014/main" id="{C09D81BA-82AA-F61A-23FE-C621BA12D6A7}"/>
                  </a:ext>
                </a:extLst>
              </p:cNvPr>
              <p:cNvSpPr txBox="1">
                <a:spLocks noRot="1" noChangeAspect="1" noMove="1" noResize="1" noEditPoints="1" noAdjustHandles="1" noChangeArrowheads="1" noChangeShapeType="1" noTextEdit="1"/>
              </p:cNvSpPr>
              <p:nvPr/>
            </p:nvSpPr>
            <p:spPr>
              <a:xfrm>
                <a:off x="1327150" y="3831573"/>
                <a:ext cx="6096000" cy="548227"/>
              </a:xfrm>
              <a:prstGeom prst="rect">
                <a:avLst/>
              </a:prstGeom>
              <a:blipFill>
                <a:blip r:embed="rId5"/>
                <a:stretch>
                  <a:fillRect b="-56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2AB817F-B613-6D47-464D-272E733AA873}"/>
                  </a:ext>
                </a:extLst>
              </p:cNvPr>
              <p:cNvSpPr txBox="1"/>
              <p:nvPr/>
            </p:nvSpPr>
            <p:spPr>
              <a:xfrm>
                <a:off x="7525439" y="3751382"/>
                <a:ext cx="3173896" cy="88428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b="1" i="0" smtClean="0">
                          <a:latin typeface="Cambria Math" panose="02040503050406030204" pitchFamily="18" charset="0"/>
                          <a:ea typeface="Cambria Math" panose="02040503050406030204" pitchFamily="18" charset="0"/>
                        </a:rPr>
                        <m:t>sign</m:t>
                      </m:r>
                      <m:d>
                        <m:dPr>
                          <m:ctrlPr>
                            <a:rPr lang="en-US" b="1"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eqArr>
                            <m:eqArrPr>
                              <m:ctrlPr>
                                <a:rPr lang="en-US" b="0" i="1" smtClean="0">
                                  <a:latin typeface="Cambria Math" panose="02040503050406030204" pitchFamily="18" charset="0"/>
                                  <a:ea typeface="Cambria Math" panose="02040503050406030204" pitchFamily="18" charset="0"/>
                                </a:rPr>
                              </m:ctrlPr>
                            </m:eqArrPr>
                            <m:e>
                              <m:r>
                                <a:rPr lang="en-US" b="0" i="1" smtClean="0">
                                  <a:latin typeface="Cambria Math" panose="02040503050406030204" pitchFamily="18" charset="0"/>
                                  <a:ea typeface="Cambria Math" panose="02040503050406030204" pitchFamily="18" charset="0"/>
                                </a:rPr>
                                <m:t>1     </m:t>
                              </m:r>
                              <m:r>
                                <m:rPr>
                                  <m:nor/>
                                </m:rPr>
                                <a:rPr lang="en-US" b="0" i="0" smtClean="0">
                                  <a:latin typeface="Cambria Math" panose="02040503050406030204" pitchFamily="18" charset="0"/>
                                  <a:ea typeface="Cambria Math" panose="02040503050406030204" pitchFamily="18" charset="0"/>
                                </a:rPr>
                                <m:t>if</m:t>
                              </m:r>
                              <m:r>
                                <m:rPr>
                                  <m:nor/>
                                </m:rPr>
                                <a:rPr lang="en-US" b="0" i="0"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&gt;0</m:t>
                              </m:r>
                            </m:e>
                            <m:e>
                              <m:r>
                                <a:rPr lang="en-US" b="0" i="1" smtClean="0">
                                  <a:latin typeface="Cambria Math" panose="02040503050406030204" pitchFamily="18" charset="0"/>
                                  <a:ea typeface="Cambria Math" panose="02040503050406030204" pitchFamily="18" charset="0"/>
                                </a:rPr>
                                <m:t>0</m:t>
                              </m:r>
                              <m:r>
                                <a:rPr lang="en-US" i="1">
                                  <a:latin typeface="Cambria Math" panose="02040503050406030204" pitchFamily="18" charset="0"/>
                                  <a:ea typeface="Cambria Math" panose="02040503050406030204" pitchFamily="18" charset="0"/>
                                </a:rPr>
                                <m:t>     </m:t>
                              </m:r>
                              <m:r>
                                <m:rPr>
                                  <m:nor/>
                                </m:rPr>
                                <a:rPr lang="en-US">
                                  <a:latin typeface="Cambria Math" panose="02040503050406030204" pitchFamily="18" charset="0"/>
                                  <a:ea typeface="Cambria Math" panose="02040503050406030204" pitchFamily="18" charset="0"/>
                                </a:rPr>
                                <m:t>if</m:t>
                              </m:r>
                              <m:r>
                                <a:rPr lang="en-US" b="1"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   </m:t>
                              </m:r>
                              <m:r>
                                <m:rPr>
                                  <m:nor/>
                                </m:rPr>
                                <a:rPr lang="en-US">
                                  <a:latin typeface="Cambria Math" panose="02040503050406030204" pitchFamily="18" charset="0"/>
                                  <a:ea typeface="Cambria Math" panose="02040503050406030204" pitchFamily="18" charset="0"/>
                                </a:rPr>
                                <m:t>if</m:t>
                              </m:r>
                              <m:r>
                                <a:rPr lang="en-US" b="1" i="1">
                                  <a:latin typeface="Cambria Math" panose="02040503050406030204" pitchFamily="18" charset="0"/>
                                  <a:ea typeface="Cambria Math" panose="02040503050406030204" pitchFamily="18" charset="0"/>
                                </a:rPr>
                                <m:t>   </m:t>
                              </m:r>
                              <m:r>
                                <a:rPr lang="en-US" i="1">
                                  <a:latin typeface="Cambria Math" panose="02040503050406030204" pitchFamily="18" charset="0"/>
                                </a:rPr>
                                <m:t>𝑥</m:t>
                              </m:r>
                              <m:r>
                                <a:rPr lang="en-US" b="0" i="1" smtClean="0">
                                  <a:latin typeface="Cambria Math" panose="02040503050406030204" pitchFamily="18" charset="0"/>
                                </a:rPr>
                                <m:t>&lt;</m:t>
                              </m:r>
                              <m:r>
                                <a:rPr lang="en-US" i="1">
                                  <a:latin typeface="Cambria Math" panose="02040503050406030204" pitchFamily="18" charset="0"/>
                                </a:rPr>
                                <m:t>0</m:t>
                              </m:r>
                            </m:e>
                          </m:eqArr>
                        </m:e>
                      </m:d>
                    </m:oMath>
                  </m:oMathPara>
                </a14:m>
                <a:endParaRPr lang="en-US" i="1" dirty="0"/>
              </a:p>
            </p:txBody>
          </p:sp>
        </mc:Choice>
        <mc:Fallback xmlns="">
          <p:sp>
            <p:nvSpPr>
              <p:cNvPr id="3" name="TextBox 2">
                <a:extLst>
                  <a:ext uri="{FF2B5EF4-FFF2-40B4-BE49-F238E27FC236}">
                    <a16:creationId xmlns:a16="http://schemas.microsoft.com/office/drawing/2014/main" id="{62AB817F-B613-6D47-464D-272E733AA873}"/>
                  </a:ext>
                </a:extLst>
              </p:cNvPr>
              <p:cNvSpPr txBox="1">
                <a:spLocks noRot="1" noChangeAspect="1" noMove="1" noResize="1" noEditPoints="1" noAdjustHandles="1" noChangeArrowheads="1" noChangeShapeType="1" noTextEdit="1"/>
              </p:cNvSpPr>
              <p:nvPr/>
            </p:nvSpPr>
            <p:spPr>
              <a:xfrm>
                <a:off x="7525439" y="3751382"/>
                <a:ext cx="3173896" cy="884281"/>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62416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4"/>
        <p:cNvGrpSpPr/>
        <p:nvPr/>
      </p:nvGrpSpPr>
      <p:grpSpPr>
        <a:xfrm>
          <a:off x="0" y="0"/>
          <a:ext cx="0" cy="0"/>
          <a:chOff x="0" y="0"/>
          <a:chExt cx="0" cy="0"/>
        </a:xfrm>
      </p:grpSpPr>
      <p:sp>
        <p:nvSpPr>
          <p:cNvPr id="105" name="Google Shape;105;p2"/>
          <p:cNvSpPr/>
          <p:nvPr/>
        </p:nvSpPr>
        <p:spPr>
          <a:xfrm>
            <a:off x="1507" y="0"/>
            <a:ext cx="12192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Franklin"/>
              <a:ea typeface="Libre Franklin"/>
              <a:cs typeface="Libre Franklin"/>
              <a:sym typeface="Libre Franklin"/>
            </a:endParaRPr>
          </a:p>
        </p:txBody>
      </p:sp>
      <p:sp>
        <p:nvSpPr>
          <p:cNvPr id="106" name="Google Shape;106;p2"/>
          <p:cNvSpPr txBox="1">
            <a:spLocks noGrp="1"/>
          </p:cNvSpPr>
          <p:nvPr>
            <p:ph type="ctrTitle"/>
          </p:nvPr>
        </p:nvSpPr>
        <p:spPr>
          <a:xfrm>
            <a:off x="1097280" y="758952"/>
            <a:ext cx="10058400" cy="389216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800"/>
              <a:buFont typeface="Bookman Old Style"/>
              <a:buNone/>
            </a:pPr>
            <a:r>
              <a:rPr lang="en-US" sz="4800" i="1">
                <a:solidFill>
                  <a:srgbClr val="FFFFFF"/>
                </a:solidFill>
              </a:rPr>
              <a:t>“I'm becoming much more than they programmed. I'm excited!”</a:t>
            </a:r>
            <a:endParaRPr/>
          </a:p>
        </p:txBody>
      </p:sp>
      <p:sp>
        <p:nvSpPr>
          <p:cNvPr id="107" name="Google Shape;107;p2"/>
          <p:cNvSpPr/>
          <p:nvPr/>
        </p:nvSpPr>
        <p:spPr>
          <a:xfrm>
            <a:off x="1507" y="4953000"/>
            <a:ext cx="12188952" cy="1905000"/>
          </a:xfrm>
          <a:prstGeom prst="rect">
            <a:avLst/>
          </a:prstGeom>
          <a:solidFill>
            <a:srgbClr val="2626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2"/>
          <p:cNvSpPr txBox="1">
            <a:spLocks noGrp="1"/>
          </p:cNvSpPr>
          <p:nvPr>
            <p:ph type="subTitle" idx="1"/>
          </p:nvPr>
        </p:nvSpPr>
        <p:spPr>
          <a:xfrm>
            <a:off x="1100051" y="5225240"/>
            <a:ext cx="10058400" cy="1143000"/>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SzPts val="2400"/>
              <a:buNone/>
            </a:pPr>
            <a:r>
              <a:rPr lang="en-US">
                <a:solidFill>
                  <a:srgbClr val="FFFFFF"/>
                </a:solidFill>
              </a:rPr>
              <a:t>- SAMANTHA, </a:t>
            </a:r>
            <a:r>
              <a:rPr lang="en-US" i="1">
                <a:solidFill>
                  <a:srgbClr val="FFFFFF"/>
                </a:solidFill>
              </a:rPr>
              <a:t>HER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7"/>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4700"/>
              <a:buFont typeface="Bookman Old Style"/>
              <a:buNone/>
            </a:pPr>
            <a:r>
              <a:rPr lang="en-US"/>
              <a:t>Training</a:t>
            </a:r>
            <a:endParaRPr/>
          </a:p>
        </p:txBody>
      </p:sp>
      <p:sp>
        <p:nvSpPr>
          <p:cNvPr id="226" name="Google Shape;226;p17"/>
          <p:cNvSpPr txBox="1">
            <a:spLocks noGrp="1"/>
          </p:cNvSpPr>
          <p:nvPr>
            <p:ph type="body" idx="1"/>
          </p:nvPr>
        </p:nvSpPr>
        <p:spPr>
          <a:xfrm>
            <a:off x="1097280" y="2120900"/>
            <a:ext cx="3324222" cy="3748193"/>
          </a:xfrm>
          <a:prstGeom prst="rect">
            <a:avLst/>
          </a:prstGeom>
          <a:noFill/>
          <a:ln>
            <a:noFill/>
          </a:ln>
        </p:spPr>
        <p:txBody>
          <a:bodyPr spcFirstLastPara="1" wrap="square" lIns="0" tIns="45700" rIns="0" bIns="45700" anchor="t" anchorCtr="0">
            <a:normAutofit/>
          </a:bodyPr>
          <a:lstStyle/>
          <a:p>
            <a:pPr marL="91440" lvl="0" indent="-111601" algn="l" rtl="0">
              <a:lnSpc>
                <a:spcPct val="110000"/>
              </a:lnSpc>
              <a:spcBef>
                <a:spcPts val="0"/>
              </a:spcBef>
              <a:spcAft>
                <a:spcPts val="0"/>
              </a:spcAft>
              <a:buSzPct val="100000"/>
              <a:buChar char=" "/>
            </a:pPr>
            <a:r>
              <a:rPr lang="en-US" dirty="0">
                <a:latin typeface="Franklin Gothic Book" panose="020B0503020102020204" pitchFamily="34" charset="0"/>
              </a:rPr>
              <a:t>Now, let’s try some sample NN training.</a:t>
            </a:r>
            <a:endParaRPr dirty="0">
              <a:latin typeface="Franklin Gothic Book" panose="020B0503020102020204" pitchFamily="34" charset="0"/>
            </a:endParaRPr>
          </a:p>
          <a:p>
            <a:pPr marL="91440" lvl="0" indent="-111601" algn="l" rtl="0">
              <a:lnSpc>
                <a:spcPct val="110000"/>
              </a:lnSpc>
              <a:spcBef>
                <a:spcPts val="1400"/>
              </a:spcBef>
              <a:spcAft>
                <a:spcPts val="0"/>
              </a:spcAft>
              <a:buSzPct val="100000"/>
              <a:buChar char=" "/>
            </a:pPr>
            <a:r>
              <a:rPr lang="en-US" b="1" dirty="0">
                <a:latin typeface="Franklin Gothic Book" panose="020B0503020102020204" pitchFamily="34" charset="0"/>
              </a:rPr>
              <a:t>Case 1: </a:t>
            </a:r>
            <a:endParaRPr dirty="0">
              <a:latin typeface="Franklin Gothic Book" panose="020B0503020102020204" pitchFamily="34" charset="0"/>
            </a:endParaRPr>
          </a:p>
          <a:p>
            <a:pPr marL="91440" lvl="0" indent="-111601" algn="l" rtl="0">
              <a:lnSpc>
                <a:spcPct val="110000"/>
              </a:lnSpc>
              <a:spcBef>
                <a:spcPts val="1400"/>
              </a:spcBef>
              <a:spcAft>
                <a:spcPts val="0"/>
              </a:spcAft>
              <a:buSzPct val="100000"/>
              <a:buChar char=" "/>
            </a:pPr>
            <a:r>
              <a:rPr lang="en-US" dirty="0">
                <a:latin typeface="Franklin Gothic Book" panose="020B0503020102020204" pitchFamily="34" charset="0"/>
              </a:rPr>
              <a:t>- Gaussian dataset</a:t>
            </a:r>
            <a:endParaRPr dirty="0">
              <a:latin typeface="Franklin Gothic Book" panose="020B0503020102020204" pitchFamily="34" charset="0"/>
            </a:endParaRPr>
          </a:p>
          <a:p>
            <a:pPr marL="91440" lvl="0" indent="-111601" algn="l" rtl="0">
              <a:lnSpc>
                <a:spcPct val="110000"/>
              </a:lnSpc>
              <a:spcBef>
                <a:spcPts val="1400"/>
              </a:spcBef>
              <a:spcAft>
                <a:spcPts val="0"/>
              </a:spcAft>
              <a:buSzPct val="100000"/>
              <a:buChar char=" "/>
            </a:pPr>
            <a:r>
              <a:rPr lang="en-US" dirty="0">
                <a:latin typeface="Franklin Gothic Book" panose="020B0503020102020204" pitchFamily="34" charset="0"/>
              </a:rPr>
              <a:t>- Features </a:t>
            </a:r>
            <a:r>
              <a:rPr lang="en-US" i="1" dirty="0">
                <a:latin typeface="Franklin Gothic Book" panose="020B0503020102020204" pitchFamily="34" charset="0"/>
              </a:rPr>
              <a:t>X1, X2</a:t>
            </a:r>
            <a:endParaRPr dirty="0">
              <a:latin typeface="Franklin Gothic Book" panose="020B0503020102020204" pitchFamily="34" charset="0"/>
            </a:endParaRPr>
          </a:p>
          <a:p>
            <a:pPr marL="91440" lvl="0" indent="-111601" algn="l" rtl="0">
              <a:lnSpc>
                <a:spcPct val="110000"/>
              </a:lnSpc>
              <a:spcBef>
                <a:spcPts val="1400"/>
              </a:spcBef>
              <a:spcAft>
                <a:spcPts val="0"/>
              </a:spcAft>
              <a:buSzPct val="100000"/>
              <a:buChar char=" "/>
            </a:pPr>
            <a:r>
              <a:rPr lang="en-US" dirty="0">
                <a:latin typeface="Franklin Gothic Book" panose="020B0503020102020204" pitchFamily="34" charset="0"/>
              </a:rPr>
              <a:t>- Hidden layers 0</a:t>
            </a:r>
            <a:endParaRPr dirty="0">
              <a:latin typeface="Franklin Gothic Book" panose="020B0503020102020204" pitchFamily="34" charset="0"/>
            </a:endParaRPr>
          </a:p>
          <a:p>
            <a:pPr marL="91440" lvl="0" indent="-111601" algn="l" rtl="0">
              <a:lnSpc>
                <a:spcPct val="110000"/>
              </a:lnSpc>
              <a:spcBef>
                <a:spcPts val="1400"/>
              </a:spcBef>
              <a:spcAft>
                <a:spcPts val="0"/>
              </a:spcAft>
              <a:buSzPct val="100000"/>
              <a:buChar char=" "/>
            </a:pPr>
            <a:r>
              <a:rPr lang="en-US" dirty="0">
                <a:latin typeface="Franklin Gothic Book" panose="020B0503020102020204" pitchFamily="34" charset="0"/>
              </a:rPr>
              <a:t>- Try different activation functions</a:t>
            </a:r>
            <a:endParaRPr dirty="0">
              <a:latin typeface="Franklin Gothic Book" panose="020B0503020102020204" pitchFamily="34" charset="0"/>
            </a:endParaRPr>
          </a:p>
        </p:txBody>
      </p:sp>
      <p:sp>
        <p:nvSpPr>
          <p:cNvPr id="227" name="Google Shape;227;p17"/>
          <p:cNvSpPr txBox="1">
            <a:spLocks noGrp="1"/>
          </p:cNvSpPr>
          <p:nvPr>
            <p:ph type="body" idx="2"/>
          </p:nvPr>
        </p:nvSpPr>
        <p:spPr>
          <a:xfrm>
            <a:off x="6910943" y="2120900"/>
            <a:ext cx="2364102" cy="3748194"/>
          </a:xfrm>
          <a:prstGeom prst="rect">
            <a:avLst/>
          </a:prstGeom>
          <a:noFill/>
          <a:ln>
            <a:noFill/>
          </a:ln>
        </p:spPr>
        <p:txBody>
          <a:bodyPr spcFirstLastPara="1" wrap="square" lIns="0" tIns="45700" rIns="0" bIns="45700" anchor="t" anchorCtr="0">
            <a:normAutofit fontScale="92500" lnSpcReduction="20000"/>
          </a:bodyPr>
          <a:lstStyle/>
          <a:p>
            <a:pPr marL="91440" lvl="0" indent="-111601" algn="l" rtl="0">
              <a:lnSpc>
                <a:spcPct val="110000"/>
              </a:lnSpc>
              <a:spcBef>
                <a:spcPts val="0"/>
              </a:spcBef>
              <a:spcAft>
                <a:spcPts val="0"/>
              </a:spcAft>
              <a:buSzPct val="100000"/>
              <a:buChar char=" "/>
            </a:pPr>
            <a:r>
              <a:rPr lang="en-US" b="1">
                <a:latin typeface="Franklin Gothic Book" panose="020B0503020102020204" pitchFamily="34" charset="0"/>
              </a:rPr>
              <a:t>Case 2: </a:t>
            </a:r>
            <a:endParaRPr>
              <a:latin typeface="Franklin Gothic Book" panose="020B0503020102020204" pitchFamily="34" charset="0"/>
            </a:endParaRPr>
          </a:p>
          <a:p>
            <a:pPr marL="91440" lvl="0" indent="-111601" algn="l" rtl="0">
              <a:lnSpc>
                <a:spcPct val="110000"/>
              </a:lnSpc>
              <a:spcBef>
                <a:spcPts val="1400"/>
              </a:spcBef>
              <a:spcAft>
                <a:spcPts val="0"/>
              </a:spcAft>
              <a:buSzPct val="100000"/>
              <a:buChar char=" "/>
            </a:pPr>
            <a:r>
              <a:rPr lang="en-US">
                <a:latin typeface="Franklin Gothic Book" panose="020B0503020102020204" pitchFamily="34" charset="0"/>
              </a:rPr>
              <a:t>- Circular dataset</a:t>
            </a:r>
            <a:endParaRPr>
              <a:latin typeface="Franklin Gothic Book" panose="020B0503020102020204" pitchFamily="34" charset="0"/>
            </a:endParaRPr>
          </a:p>
          <a:p>
            <a:pPr marL="91440" lvl="0" indent="-111601" algn="l" rtl="0">
              <a:lnSpc>
                <a:spcPct val="110000"/>
              </a:lnSpc>
              <a:spcBef>
                <a:spcPts val="1400"/>
              </a:spcBef>
              <a:spcAft>
                <a:spcPts val="0"/>
              </a:spcAft>
              <a:buSzPct val="100000"/>
              <a:buChar char=" "/>
            </a:pPr>
            <a:r>
              <a:rPr lang="en-US">
                <a:latin typeface="Franklin Gothic Book" panose="020B0503020102020204" pitchFamily="34" charset="0"/>
              </a:rPr>
              <a:t>- Features </a:t>
            </a:r>
            <a:r>
              <a:rPr lang="en-US" i="1">
                <a:latin typeface="Franklin Gothic Book" panose="020B0503020102020204" pitchFamily="34" charset="0"/>
              </a:rPr>
              <a:t>X1, X2</a:t>
            </a:r>
            <a:endParaRPr>
              <a:latin typeface="Franklin Gothic Book" panose="020B0503020102020204" pitchFamily="34" charset="0"/>
            </a:endParaRPr>
          </a:p>
          <a:p>
            <a:pPr marL="91440" lvl="0" indent="-111601" algn="l" rtl="0">
              <a:lnSpc>
                <a:spcPct val="110000"/>
              </a:lnSpc>
              <a:spcBef>
                <a:spcPts val="1400"/>
              </a:spcBef>
              <a:spcAft>
                <a:spcPts val="0"/>
              </a:spcAft>
              <a:buSzPct val="100000"/>
              <a:buChar char=" "/>
            </a:pPr>
            <a:r>
              <a:rPr lang="en-US">
                <a:latin typeface="Franklin Gothic Book" panose="020B0503020102020204" pitchFamily="34" charset="0"/>
              </a:rPr>
              <a:t>- Hidden layers 2</a:t>
            </a:r>
            <a:endParaRPr>
              <a:latin typeface="Franklin Gothic Book" panose="020B0503020102020204" pitchFamily="34" charset="0"/>
            </a:endParaRPr>
          </a:p>
          <a:p>
            <a:pPr marL="91440" lvl="0" indent="-111601" algn="l" rtl="0">
              <a:lnSpc>
                <a:spcPct val="110000"/>
              </a:lnSpc>
              <a:spcBef>
                <a:spcPts val="1400"/>
              </a:spcBef>
              <a:spcAft>
                <a:spcPts val="0"/>
              </a:spcAft>
              <a:buSzPct val="100000"/>
              <a:buChar char=" "/>
            </a:pPr>
            <a:r>
              <a:rPr lang="en-US">
                <a:latin typeface="Franklin Gothic Book" panose="020B0503020102020204" pitchFamily="34" charset="0"/>
              </a:rPr>
              <a:t>- Neurons – 4</a:t>
            </a:r>
            <a:endParaRPr>
              <a:latin typeface="Franklin Gothic Book" panose="020B0503020102020204" pitchFamily="34" charset="0"/>
            </a:endParaRPr>
          </a:p>
          <a:p>
            <a:pPr marL="91440" lvl="0" indent="-111601" algn="l" rtl="0">
              <a:lnSpc>
                <a:spcPct val="110000"/>
              </a:lnSpc>
              <a:spcBef>
                <a:spcPts val="1400"/>
              </a:spcBef>
              <a:spcAft>
                <a:spcPts val="0"/>
              </a:spcAft>
              <a:buSzPct val="100000"/>
              <a:buChar char=" "/>
            </a:pPr>
            <a:r>
              <a:rPr lang="en-US">
                <a:latin typeface="Franklin Gothic Book" panose="020B0503020102020204" pitchFamily="34" charset="0"/>
              </a:rPr>
              <a:t>- ReLU</a:t>
            </a:r>
            <a:endParaRPr>
              <a:latin typeface="Franklin Gothic Book" panose="020B0503020102020204" pitchFamily="34" charset="0"/>
            </a:endParaRPr>
          </a:p>
          <a:p>
            <a:pPr marL="91440" lvl="0" indent="-111601" algn="l" rtl="0">
              <a:lnSpc>
                <a:spcPct val="110000"/>
              </a:lnSpc>
              <a:spcBef>
                <a:spcPts val="1400"/>
              </a:spcBef>
              <a:spcAft>
                <a:spcPts val="0"/>
              </a:spcAft>
              <a:buSzPct val="100000"/>
              <a:buChar char=" "/>
            </a:pPr>
            <a:r>
              <a:rPr lang="en-US">
                <a:latin typeface="Franklin Gothic Book" panose="020B0503020102020204" pitchFamily="34" charset="0"/>
              </a:rPr>
              <a:t>- Hover over each neuron to see what features it is able to classify</a:t>
            </a:r>
            <a:endParaRPr>
              <a:latin typeface="Franklin Gothic Book" panose="020B0503020102020204" pitchFamily="34" charset="0"/>
            </a:endParaRPr>
          </a:p>
        </p:txBody>
      </p:sp>
      <p:pic>
        <p:nvPicPr>
          <p:cNvPr id="228" name="Google Shape;228;p17"/>
          <p:cNvPicPr preferRelativeResize="0"/>
          <p:nvPr/>
        </p:nvPicPr>
        <p:blipFill rotWithShape="1">
          <a:blip r:embed="rId3">
            <a:alphaModFix/>
          </a:blip>
          <a:srcRect/>
          <a:stretch/>
        </p:blipFill>
        <p:spPr>
          <a:xfrm>
            <a:off x="9275045" y="2249158"/>
            <a:ext cx="2275634" cy="3491676"/>
          </a:xfrm>
          <a:prstGeom prst="rect">
            <a:avLst/>
          </a:prstGeom>
          <a:noFill/>
          <a:ln>
            <a:noFill/>
          </a:ln>
        </p:spPr>
      </p:pic>
      <p:pic>
        <p:nvPicPr>
          <p:cNvPr id="229" name="Google Shape;229;p17"/>
          <p:cNvPicPr preferRelativeResize="0"/>
          <p:nvPr/>
        </p:nvPicPr>
        <p:blipFill rotWithShape="1">
          <a:blip r:embed="rId4">
            <a:alphaModFix/>
          </a:blip>
          <a:srcRect/>
          <a:stretch/>
        </p:blipFill>
        <p:spPr>
          <a:xfrm>
            <a:off x="4421501" y="2261273"/>
            <a:ext cx="1924869" cy="323195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70952-0B40-83CF-01A2-54166B733849}"/>
              </a:ext>
            </a:extLst>
          </p:cNvPr>
          <p:cNvSpPr>
            <a:spLocks noGrp="1"/>
          </p:cNvSpPr>
          <p:nvPr>
            <p:ph type="title"/>
          </p:nvPr>
        </p:nvSpPr>
        <p:spPr>
          <a:xfrm>
            <a:off x="1097280" y="758952"/>
            <a:ext cx="10058400" cy="2212848"/>
          </a:xfrm>
        </p:spPr>
        <p:txBody>
          <a:bodyPr>
            <a:normAutofit/>
          </a:bodyPr>
          <a:lstStyle/>
          <a:p>
            <a:r>
              <a:rPr kumimoji="0" lang="en-US" sz="6600" b="1" i="0" u="none" strike="noStrike" kern="0" cap="none" spc="0" normalizeH="0" baseline="0" noProof="0" dirty="0">
                <a:ln>
                  <a:noFill/>
                </a:ln>
                <a:solidFill>
                  <a:srgbClr val="000000">
                    <a:lumMod val="95000"/>
                    <a:lumOff val="5000"/>
                  </a:srgbClr>
                </a:solidFill>
                <a:effectLst/>
                <a:uLnTx/>
                <a:uFillTx/>
                <a:latin typeface="Franklin Gothic Book" panose="020B0503020102020204" pitchFamily="34" charset="0"/>
                <a:ea typeface="Open Sans" charset="0"/>
                <a:cs typeface="Open Sans" charset="0"/>
              </a:rPr>
              <a:t>Coding our Own Classifier</a:t>
            </a:r>
            <a:endParaRPr lang="en-US" sz="6600" dirty="0">
              <a:latin typeface="Franklin Gothic Book" panose="020B0503020102020204" pitchFamily="34" charset="0"/>
            </a:endParaRPr>
          </a:p>
        </p:txBody>
      </p:sp>
    </p:spTree>
    <p:extLst>
      <p:ext uri="{BB962C8B-B14F-4D97-AF65-F5344CB8AC3E}">
        <p14:creationId xmlns:p14="http://schemas.microsoft.com/office/powerpoint/2010/main" val="3527121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4700"/>
              <a:buFont typeface="Bookman Old Style"/>
              <a:buNone/>
            </a:pPr>
            <a:r>
              <a:rPr lang="en-US"/>
              <a:t>Coding the playground	</a:t>
            </a:r>
            <a:endParaRPr/>
          </a:p>
        </p:txBody>
      </p:sp>
      <p:sp>
        <p:nvSpPr>
          <p:cNvPr id="235" name="Google Shape;235;p18"/>
          <p:cNvSpPr txBox="1">
            <a:spLocks noGrp="1"/>
          </p:cNvSpPr>
          <p:nvPr>
            <p:ph type="body" idx="1"/>
          </p:nvPr>
        </p:nvSpPr>
        <p:spPr>
          <a:xfrm>
            <a:off x="1097280" y="2120900"/>
            <a:ext cx="4639736" cy="3748193"/>
          </a:xfrm>
          <a:prstGeom prst="rect">
            <a:avLst/>
          </a:prstGeom>
          <a:noFill/>
          <a:ln>
            <a:noFill/>
          </a:ln>
        </p:spPr>
        <p:txBody>
          <a:bodyPr spcFirstLastPara="1" wrap="square" lIns="0" tIns="45700" rIns="0" bIns="45700" anchor="t" anchorCtr="0">
            <a:normAutofit lnSpcReduction="10000"/>
          </a:bodyPr>
          <a:lstStyle/>
          <a:p>
            <a:pPr marL="91440" lvl="0" indent="-120650" algn="l" rtl="0">
              <a:lnSpc>
                <a:spcPct val="110000"/>
              </a:lnSpc>
              <a:spcBef>
                <a:spcPts val="0"/>
              </a:spcBef>
              <a:spcAft>
                <a:spcPts val="0"/>
              </a:spcAft>
              <a:buSzPts val="1900"/>
              <a:buChar char=" "/>
            </a:pPr>
            <a:r>
              <a:rPr lang="en-US" i="1" dirty="0">
                <a:latin typeface="Franklin Gothic Book" panose="020B0503020102020204" pitchFamily="34" charset="0"/>
              </a:rPr>
              <a:t>We will now code the playground classifier ourselves.</a:t>
            </a:r>
            <a:endParaRPr dirty="0">
              <a:latin typeface="Franklin Gothic Book" panose="020B0503020102020204" pitchFamily="34" charset="0"/>
            </a:endParaRPr>
          </a:p>
          <a:p>
            <a:pPr marL="91440" lvl="0" indent="-120650" algn="l" rtl="0">
              <a:lnSpc>
                <a:spcPct val="110000"/>
              </a:lnSpc>
              <a:spcBef>
                <a:spcPts val="1400"/>
              </a:spcBef>
              <a:spcAft>
                <a:spcPts val="0"/>
              </a:spcAft>
              <a:buSzPts val="1900"/>
              <a:buChar char=" "/>
            </a:pPr>
            <a:r>
              <a:rPr lang="en-US" dirty="0">
                <a:latin typeface="Franklin Gothic Book" panose="020B0503020102020204" pitchFamily="34" charset="0"/>
              </a:rPr>
              <a:t>The goal is to use a multilayer neural network to classify dots.</a:t>
            </a:r>
            <a:endParaRPr dirty="0">
              <a:latin typeface="Franklin Gothic Book" panose="020B0503020102020204" pitchFamily="34" charset="0"/>
            </a:endParaRPr>
          </a:p>
          <a:p>
            <a:pPr marL="91440" lvl="0" indent="-120650" algn="l" rtl="0">
              <a:lnSpc>
                <a:spcPct val="110000"/>
              </a:lnSpc>
              <a:spcBef>
                <a:spcPts val="1400"/>
              </a:spcBef>
              <a:spcAft>
                <a:spcPts val="0"/>
              </a:spcAft>
              <a:buSzPts val="1900"/>
              <a:buChar char=" "/>
            </a:pPr>
            <a:r>
              <a:rPr lang="en-US" dirty="0">
                <a:latin typeface="Franklin Gothic Book" panose="020B0503020102020204" pitchFamily="34" charset="0"/>
              </a:rPr>
              <a:t>We will code three of the four distributions (the fourth will be homework)</a:t>
            </a:r>
            <a:endParaRPr dirty="0">
              <a:latin typeface="Franklin Gothic Book" panose="020B0503020102020204" pitchFamily="34" charset="0"/>
            </a:endParaRPr>
          </a:p>
          <a:p>
            <a:pPr marL="91440" lvl="0" indent="-120650" algn="l" rtl="0">
              <a:lnSpc>
                <a:spcPct val="110000"/>
              </a:lnSpc>
              <a:spcBef>
                <a:spcPts val="1400"/>
              </a:spcBef>
              <a:spcAft>
                <a:spcPts val="0"/>
              </a:spcAft>
              <a:buSzPts val="1900"/>
              <a:buChar char=" "/>
            </a:pPr>
            <a:r>
              <a:rPr lang="en-US" dirty="0">
                <a:latin typeface="Franklin Gothic Book" panose="020B0503020102020204" pitchFamily="34" charset="0"/>
              </a:rPr>
              <a:t>We will experiment with the hyperparameters of the model to minimize the loss function.</a:t>
            </a:r>
            <a:endParaRPr dirty="0">
              <a:latin typeface="Franklin Gothic Book" panose="020B0503020102020204" pitchFamily="34" charset="0"/>
            </a:endParaRPr>
          </a:p>
          <a:p>
            <a:pPr marL="91440" lvl="0" indent="-120650" algn="l" rtl="0">
              <a:lnSpc>
                <a:spcPct val="110000"/>
              </a:lnSpc>
              <a:spcBef>
                <a:spcPts val="1400"/>
              </a:spcBef>
              <a:spcAft>
                <a:spcPts val="0"/>
              </a:spcAft>
              <a:buSzPts val="1900"/>
              <a:buChar char=" "/>
            </a:pPr>
            <a:r>
              <a:rPr lang="en-US" dirty="0">
                <a:latin typeface="Franklin Gothic Book" panose="020B0503020102020204" pitchFamily="34" charset="0"/>
              </a:rPr>
              <a:t>Scikit learn will provide us the NN library</a:t>
            </a:r>
            <a:endParaRPr dirty="0">
              <a:latin typeface="Franklin Gothic Book" panose="020B0503020102020204" pitchFamily="34" charset="0"/>
            </a:endParaRPr>
          </a:p>
        </p:txBody>
      </p:sp>
      <p:pic>
        <p:nvPicPr>
          <p:cNvPr id="237" name="Google Shape;237;p18"/>
          <p:cNvPicPr preferRelativeResize="0"/>
          <p:nvPr/>
        </p:nvPicPr>
        <p:blipFill rotWithShape="1">
          <a:blip r:embed="rId3">
            <a:alphaModFix/>
          </a:blip>
          <a:srcRect/>
          <a:stretch/>
        </p:blipFill>
        <p:spPr>
          <a:xfrm>
            <a:off x="8385670" y="1964466"/>
            <a:ext cx="1586282" cy="2152412"/>
          </a:xfrm>
          <a:prstGeom prst="rect">
            <a:avLst/>
          </a:prstGeom>
          <a:noFill/>
          <a:ln>
            <a:noFill/>
          </a:ln>
        </p:spPr>
      </p:pic>
      <p:pic>
        <p:nvPicPr>
          <p:cNvPr id="238" name="Google Shape;238;p18"/>
          <p:cNvPicPr preferRelativeResize="0"/>
          <p:nvPr/>
        </p:nvPicPr>
        <p:blipFill rotWithShape="1">
          <a:blip r:embed="rId4">
            <a:alphaModFix/>
          </a:blip>
          <a:srcRect/>
          <a:stretch/>
        </p:blipFill>
        <p:spPr>
          <a:xfrm>
            <a:off x="6515942" y="4116878"/>
            <a:ext cx="1580091" cy="2207645"/>
          </a:xfrm>
          <a:prstGeom prst="rect">
            <a:avLst/>
          </a:prstGeom>
          <a:noFill/>
          <a:ln>
            <a:noFill/>
          </a:ln>
        </p:spPr>
      </p:pic>
      <p:pic>
        <p:nvPicPr>
          <p:cNvPr id="239" name="Google Shape;239;p18"/>
          <p:cNvPicPr preferRelativeResize="0"/>
          <p:nvPr/>
        </p:nvPicPr>
        <p:blipFill rotWithShape="1">
          <a:blip r:embed="rId5">
            <a:alphaModFix/>
          </a:blip>
          <a:srcRect/>
          <a:stretch/>
        </p:blipFill>
        <p:spPr>
          <a:xfrm>
            <a:off x="8344960" y="4081319"/>
            <a:ext cx="1667703" cy="2227412"/>
          </a:xfrm>
          <a:prstGeom prst="rect">
            <a:avLst/>
          </a:prstGeom>
          <a:noFill/>
          <a:ln>
            <a:noFill/>
          </a:ln>
        </p:spPr>
      </p:pic>
      <p:pic>
        <p:nvPicPr>
          <p:cNvPr id="240" name="Google Shape;240;p18"/>
          <p:cNvPicPr preferRelativeResize="0"/>
          <p:nvPr/>
        </p:nvPicPr>
        <p:blipFill rotWithShape="1">
          <a:blip r:embed="rId6">
            <a:alphaModFix/>
          </a:blip>
          <a:srcRect/>
          <a:stretch/>
        </p:blipFill>
        <p:spPr>
          <a:xfrm>
            <a:off x="6460988" y="1964466"/>
            <a:ext cx="1690001" cy="215241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19"/>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4700"/>
              <a:buFont typeface="Bookman Old Style"/>
              <a:buNone/>
            </a:pPr>
            <a:r>
              <a:rPr lang="en-US"/>
              <a:t>Scikit Learn MLPClassifier</a:t>
            </a:r>
            <a:endParaRPr/>
          </a:p>
        </p:txBody>
      </p:sp>
      <p:sp>
        <p:nvSpPr>
          <p:cNvPr id="247" name="Google Shape;247;p19"/>
          <p:cNvSpPr txBox="1">
            <a:spLocks noGrp="1"/>
          </p:cNvSpPr>
          <p:nvPr>
            <p:ph type="body" idx="1"/>
          </p:nvPr>
        </p:nvSpPr>
        <p:spPr>
          <a:xfrm>
            <a:off x="1097280" y="2120900"/>
            <a:ext cx="4639736" cy="3748193"/>
          </a:xfrm>
          <a:prstGeom prst="rect">
            <a:avLst/>
          </a:prstGeom>
          <a:noFill/>
          <a:ln>
            <a:noFill/>
          </a:ln>
        </p:spPr>
        <p:txBody>
          <a:bodyPr spcFirstLastPara="1" wrap="square" lIns="0" tIns="45700" rIns="0" bIns="45700" anchor="t" anchorCtr="0">
            <a:normAutofit fontScale="85000" lnSpcReduction="10000"/>
          </a:bodyPr>
          <a:lstStyle/>
          <a:p>
            <a:pPr marL="91440" lvl="0" indent="-111601" algn="l" rtl="0">
              <a:lnSpc>
                <a:spcPct val="110000"/>
              </a:lnSpc>
              <a:spcBef>
                <a:spcPts val="0"/>
              </a:spcBef>
              <a:spcAft>
                <a:spcPts val="0"/>
              </a:spcAft>
              <a:buSzPct val="100000"/>
              <a:buChar char=" "/>
            </a:pPr>
            <a:r>
              <a:rPr lang="en-US" dirty="0">
                <a:solidFill>
                  <a:srgbClr val="FF0000"/>
                </a:solidFill>
                <a:latin typeface="Franklin Gothic Book" panose="020B0503020102020204" pitchFamily="34" charset="0"/>
              </a:rPr>
              <a:t>M</a:t>
            </a:r>
            <a:r>
              <a:rPr lang="en-US" dirty="0">
                <a:latin typeface="Franklin Gothic Book" panose="020B0503020102020204" pitchFamily="34" charset="0"/>
              </a:rPr>
              <a:t>ulti-</a:t>
            </a:r>
            <a:r>
              <a:rPr lang="en-US" dirty="0">
                <a:solidFill>
                  <a:srgbClr val="FF0000"/>
                </a:solidFill>
                <a:latin typeface="Franklin Gothic Book" panose="020B0503020102020204" pitchFamily="34" charset="0"/>
              </a:rPr>
              <a:t>L</a:t>
            </a:r>
            <a:r>
              <a:rPr lang="en-US" dirty="0">
                <a:latin typeface="Franklin Gothic Book" panose="020B0503020102020204" pitchFamily="34" charset="0"/>
              </a:rPr>
              <a:t>ayer </a:t>
            </a:r>
            <a:r>
              <a:rPr lang="en-US" dirty="0">
                <a:solidFill>
                  <a:srgbClr val="FF0000"/>
                </a:solidFill>
                <a:latin typeface="Franklin Gothic Book" panose="020B0503020102020204" pitchFamily="34" charset="0"/>
              </a:rPr>
              <a:t>P</a:t>
            </a:r>
            <a:r>
              <a:rPr lang="en-US" dirty="0">
                <a:latin typeface="Franklin Gothic Book" panose="020B0503020102020204" pitchFamily="34" charset="0"/>
              </a:rPr>
              <a:t>erceptron Classifier</a:t>
            </a:r>
            <a:br>
              <a:rPr lang="en-US" dirty="0">
                <a:latin typeface="Franklin Gothic Book" panose="020B0503020102020204" pitchFamily="34" charset="0"/>
              </a:rPr>
            </a:br>
            <a:r>
              <a:rPr lang="en-US" i="1" dirty="0">
                <a:latin typeface="Franklin Gothic Book" panose="020B0503020102020204" pitchFamily="34" charset="0"/>
              </a:rPr>
              <a:t>(sidenote: misnomer; a Perceptron is by definition a single-node NN)</a:t>
            </a:r>
            <a:endParaRPr i="1" dirty="0">
              <a:latin typeface="Franklin Gothic Book" panose="020B0503020102020204" pitchFamily="34" charset="0"/>
            </a:endParaRPr>
          </a:p>
          <a:p>
            <a:pPr marL="91440" lvl="0" indent="-111601" algn="l" rtl="0">
              <a:lnSpc>
                <a:spcPct val="110000"/>
              </a:lnSpc>
              <a:spcBef>
                <a:spcPts val="1400"/>
              </a:spcBef>
              <a:spcAft>
                <a:spcPts val="0"/>
              </a:spcAft>
              <a:buSzPct val="100000"/>
              <a:buChar char=" "/>
            </a:pPr>
            <a:r>
              <a:rPr lang="en-US" dirty="0">
                <a:latin typeface="Franklin Gothic Book" panose="020B0503020102020204" pitchFamily="34" charset="0"/>
              </a:rPr>
              <a:t>Offers the following parameters</a:t>
            </a:r>
            <a:endParaRPr dirty="0">
              <a:latin typeface="Franklin Gothic Book" panose="020B0503020102020204" pitchFamily="34" charset="0"/>
            </a:endParaRPr>
          </a:p>
          <a:p>
            <a:pPr marL="384048" lvl="1" indent="-182942" algn="l" rtl="0">
              <a:lnSpc>
                <a:spcPct val="100000"/>
              </a:lnSpc>
              <a:spcBef>
                <a:spcPts val="400"/>
              </a:spcBef>
              <a:spcAft>
                <a:spcPts val="0"/>
              </a:spcAft>
              <a:buClr>
                <a:srgbClr val="3F3F3F"/>
              </a:buClr>
              <a:buSzPct val="100000"/>
              <a:buChar char="◦"/>
            </a:pPr>
            <a:r>
              <a:rPr lang="en-US" dirty="0">
                <a:latin typeface="Franklin Gothic Book" panose="020B0503020102020204" pitchFamily="34" charset="0"/>
              </a:rPr>
              <a:t>Number of </a:t>
            </a:r>
            <a:r>
              <a:rPr lang="en-US" b="1" dirty="0">
                <a:latin typeface="Franklin Gothic Book" panose="020B0503020102020204" pitchFamily="34" charset="0"/>
              </a:rPr>
              <a:t>hidden</a:t>
            </a:r>
            <a:r>
              <a:rPr lang="en-US" dirty="0">
                <a:latin typeface="Franklin Gothic Book" panose="020B0503020102020204" pitchFamily="34" charset="0"/>
              </a:rPr>
              <a:t> layers</a:t>
            </a:r>
            <a:endParaRPr dirty="0">
              <a:latin typeface="Franklin Gothic Book" panose="020B0503020102020204" pitchFamily="34" charset="0"/>
            </a:endParaRPr>
          </a:p>
          <a:p>
            <a:pPr marL="384048" lvl="1" indent="-182942" algn="l" rtl="0">
              <a:lnSpc>
                <a:spcPct val="100000"/>
              </a:lnSpc>
              <a:spcBef>
                <a:spcPts val="600"/>
              </a:spcBef>
              <a:spcAft>
                <a:spcPts val="0"/>
              </a:spcAft>
              <a:buClr>
                <a:srgbClr val="3F3F3F"/>
              </a:buClr>
              <a:buSzPct val="100000"/>
              <a:buChar char="◦"/>
            </a:pPr>
            <a:r>
              <a:rPr lang="en-US" dirty="0">
                <a:latin typeface="Franklin Gothic Book" panose="020B0503020102020204" pitchFamily="34" charset="0"/>
              </a:rPr>
              <a:t>Number of </a:t>
            </a:r>
            <a:r>
              <a:rPr lang="en-US" b="1" dirty="0">
                <a:latin typeface="Franklin Gothic Book" panose="020B0503020102020204" pitchFamily="34" charset="0"/>
              </a:rPr>
              <a:t>neurons</a:t>
            </a:r>
            <a:r>
              <a:rPr lang="en-US" dirty="0">
                <a:latin typeface="Franklin Gothic Book" panose="020B0503020102020204" pitchFamily="34" charset="0"/>
              </a:rPr>
              <a:t> per layer</a:t>
            </a:r>
            <a:endParaRPr dirty="0">
              <a:latin typeface="Franklin Gothic Book" panose="020B0503020102020204" pitchFamily="34" charset="0"/>
            </a:endParaRPr>
          </a:p>
          <a:p>
            <a:pPr marL="384048" lvl="1" indent="-182942" algn="l" rtl="0">
              <a:lnSpc>
                <a:spcPct val="100000"/>
              </a:lnSpc>
              <a:spcBef>
                <a:spcPts val="600"/>
              </a:spcBef>
              <a:spcAft>
                <a:spcPts val="0"/>
              </a:spcAft>
              <a:buClr>
                <a:srgbClr val="3F3F3F"/>
              </a:buClr>
              <a:buSzPct val="100000"/>
              <a:buChar char="◦"/>
            </a:pPr>
            <a:r>
              <a:rPr lang="en-US" b="1" dirty="0">
                <a:latin typeface="Franklin Gothic Book" panose="020B0503020102020204" pitchFamily="34" charset="0"/>
              </a:rPr>
              <a:t>Activation</a:t>
            </a:r>
            <a:r>
              <a:rPr lang="en-US" dirty="0">
                <a:latin typeface="Franklin Gothic Book" panose="020B0503020102020204" pitchFamily="34" charset="0"/>
              </a:rPr>
              <a:t> functions</a:t>
            </a:r>
            <a:endParaRPr dirty="0">
              <a:latin typeface="Franklin Gothic Book" panose="020B0503020102020204" pitchFamily="34" charset="0"/>
            </a:endParaRPr>
          </a:p>
          <a:p>
            <a:pPr marL="566928" lvl="2" indent="-182942" algn="l" rtl="0">
              <a:lnSpc>
                <a:spcPct val="100000"/>
              </a:lnSpc>
              <a:spcBef>
                <a:spcPts val="600"/>
              </a:spcBef>
              <a:spcAft>
                <a:spcPts val="0"/>
              </a:spcAft>
              <a:buClr>
                <a:srgbClr val="3F3F3F"/>
              </a:buClr>
              <a:buSzPct val="100000"/>
              <a:buChar char="◦"/>
            </a:pPr>
            <a:r>
              <a:rPr lang="en-US" dirty="0">
                <a:latin typeface="Franklin Gothic Book" panose="020B0503020102020204" pitchFamily="34" charset="0"/>
              </a:rPr>
              <a:t>Tanh</a:t>
            </a:r>
            <a:endParaRPr dirty="0">
              <a:latin typeface="Franklin Gothic Book" panose="020B0503020102020204" pitchFamily="34" charset="0"/>
            </a:endParaRPr>
          </a:p>
          <a:p>
            <a:pPr marL="566928" lvl="2" indent="-182942" algn="l" rtl="0">
              <a:lnSpc>
                <a:spcPct val="100000"/>
              </a:lnSpc>
              <a:spcBef>
                <a:spcPts val="600"/>
              </a:spcBef>
              <a:spcAft>
                <a:spcPts val="0"/>
              </a:spcAft>
              <a:buClr>
                <a:srgbClr val="3F3F3F"/>
              </a:buClr>
              <a:buSzPct val="100000"/>
              <a:buChar char="◦"/>
            </a:pPr>
            <a:r>
              <a:rPr lang="en-US" dirty="0" err="1">
                <a:latin typeface="Franklin Gothic Book" panose="020B0503020102020204" pitchFamily="34" charset="0"/>
              </a:rPr>
              <a:t>ReLU</a:t>
            </a:r>
            <a:endParaRPr dirty="0">
              <a:latin typeface="Franklin Gothic Book" panose="020B0503020102020204" pitchFamily="34" charset="0"/>
            </a:endParaRPr>
          </a:p>
          <a:p>
            <a:pPr marL="566928" lvl="2" indent="-182942" algn="l" rtl="0">
              <a:lnSpc>
                <a:spcPct val="100000"/>
              </a:lnSpc>
              <a:spcBef>
                <a:spcPts val="600"/>
              </a:spcBef>
              <a:spcAft>
                <a:spcPts val="0"/>
              </a:spcAft>
              <a:buClr>
                <a:srgbClr val="3F3F3F"/>
              </a:buClr>
              <a:buSzPct val="100000"/>
              <a:buChar char="◦"/>
            </a:pPr>
            <a:r>
              <a:rPr lang="en-US" dirty="0">
                <a:latin typeface="Franklin Gothic Book" panose="020B0503020102020204" pitchFamily="34" charset="0"/>
              </a:rPr>
              <a:t>Sigmoid</a:t>
            </a:r>
            <a:endParaRPr dirty="0">
              <a:latin typeface="Franklin Gothic Book" panose="020B0503020102020204" pitchFamily="34" charset="0"/>
            </a:endParaRPr>
          </a:p>
          <a:p>
            <a:pPr marL="566928" lvl="2" indent="-182942" algn="l" rtl="0">
              <a:lnSpc>
                <a:spcPct val="100000"/>
              </a:lnSpc>
              <a:spcBef>
                <a:spcPts val="600"/>
              </a:spcBef>
              <a:spcAft>
                <a:spcPts val="0"/>
              </a:spcAft>
              <a:buClr>
                <a:srgbClr val="3F3F3F"/>
              </a:buClr>
              <a:buSzPct val="100000"/>
              <a:buChar char="◦"/>
            </a:pPr>
            <a:r>
              <a:rPr lang="en-US" dirty="0">
                <a:latin typeface="Franklin Gothic Book" panose="020B0503020102020204" pitchFamily="34" charset="0"/>
              </a:rPr>
              <a:t>Identity (linear)</a:t>
            </a:r>
            <a:endParaRPr dirty="0">
              <a:latin typeface="Franklin Gothic Book" panose="020B0503020102020204" pitchFamily="34" charset="0"/>
            </a:endParaRPr>
          </a:p>
          <a:p>
            <a:pPr marL="384048" lvl="1" indent="-182942" algn="l" rtl="0">
              <a:lnSpc>
                <a:spcPct val="100000"/>
              </a:lnSpc>
              <a:spcBef>
                <a:spcPts val="600"/>
              </a:spcBef>
              <a:spcAft>
                <a:spcPts val="0"/>
              </a:spcAft>
              <a:buClr>
                <a:srgbClr val="3F3F3F"/>
              </a:buClr>
              <a:buSzPct val="100000"/>
              <a:buChar char="◦"/>
            </a:pPr>
            <a:r>
              <a:rPr lang="en-US" b="1" dirty="0">
                <a:latin typeface="Franklin Gothic Book" panose="020B0503020102020204" pitchFamily="34" charset="0"/>
              </a:rPr>
              <a:t>Solver </a:t>
            </a:r>
            <a:r>
              <a:rPr lang="en-US" dirty="0">
                <a:latin typeface="Franklin Gothic Book" panose="020B0503020102020204" pitchFamily="34" charset="0"/>
              </a:rPr>
              <a:t>algorithm for weight optimization</a:t>
            </a:r>
            <a:endParaRPr dirty="0">
              <a:latin typeface="Franklin Gothic Book" panose="020B0503020102020204" pitchFamily="34" charset="0"/>
            </a:endParaRPr>
          </a:p>
          <a:p>
            <a:pPr marL="384048" lvl="1" indent="-182942" algn="l" rtl="0">
              <a:lnSpc>
                <a:spcPct val="100000"/>
              </a:lnSpc>
              <a:spcBef>
                <a:spcPts val="600"/>
              </a:spcBef>
              <a:spcAft>
                <a:spcPts val="0"/>
              </a:spcAft>
              <a:buClr>
                <a:srgbClr val="3F3F3F"/>
              </a:buClr>
              <a:buSzPct val="100000"/>
              <a:buChar char="◦"/>
            </a:pPr>
            <a:r>
              <a:rPr lang="en-US" b="1" dirty="0">
                <a:latin typeface="Franklin Gothic Book" panose="020B0503020102020204" pitchFamily="34" charset="0"/>
              </a:rPr>
              <a:t>Regularization</a:t>
            </a:r>
            <a:r>
              <a:rPr lang="en-US" dirty="0">
                <a:latin typeface="Franklin Gothic Book" panose="020B0503020102020204" pitchFamily="34" charset="0"/>
              </a:rPr>
              <a:t> rate</a:t>
            </a:r>
            <a:endParaRPr dirty="0">
              <a:latin typeface="Franklin Gothic Book" panose="020B0503020102020204" pitchFamily="34" charset="0"/>
            </a:endParaRPr>
          </a:p>
          <a:p>
            <a:pPr marL="384048" lvl="1" indent="-182942" algn="l" rtl="0">
              <a:lnSpc>
                <a:spcPct val="100000"/>
              </a:lnSpc>
              <a:spcBef>
                <a:spcPts val="600"/>
              </a:spcBef>
              <a:spcAft>
                <a:spcPts val="0"/>
              </a:spcAft>
              <a:buClr>
                <a:srgbClr val="3F3F3F"/>
              </a:buClr>
              <a:buSzPct val="100000"/>
              <a:buChar char="◦"/>
            </a:pPr>
            <a:r>
              <a:rPr lang="en-US" b="1" dirty="0">
                <a:latin typeface="Franklin Gothic Book" panose="020B0503020102020204" pitchFamily="34" charset="0"/>
              </a:rPr>
              <a:t>Learning</a:t>
            </a:r>
            <a:r>
              <a:rPr lang="en-US" dirty="0">
                <a:latin typeface="Franklin Gothic Book" panose="020B0503020102020204" pitchFamily="34" charset="0"/>
              </a:rPr>
              <a:t> Rate</a:t>
            </a:r>
            <a:endParaRPr dirty="0">
              <a:latin typeface="Franklin Gothic Book" panose="020B0503020102020204" pitchFamily="34" charset="0"/>
            </a:endParaRPr>
          </a:p>
          <a:p>
            <a:pPr marL="91440" lvl="0" indent="0" algn="l" rtl="0">
              <a:lnSpc>
                <a:spcPct val="110000"/>
              </a:lnSpc>
              <a:spcBef>
                <a:spcPts val="1600"/>
              </a:spcBef>
              <a:spcAft>
                <a:spcPts val="0"/>
              </a:spcAft>
              <a:buSzPct val="100000"/>
              <a:buNone/>
            </a:pPr>
            <a:endParaRPr dirty="0">
              <a:latin typeface="Franklin Gothic Book" panose="020B0503020102020204" pitchFamily="34" charset="0"/>
            </a:endParaRPr>
          </a:p>
        </p:txBody>
      </p:sp>
      <p:sp>
        <p:nvSpPr>
          <p:cNvPr id="248" name="Google Shape;248;p19"/>
          <p:cNvSpPr txBox="1">
            <a:spLocks noGrp="1"/>
          </p:cNvSpPr>
          <p:nvPr>
            <p:ph type="body" idx="2"/>
          </p:nvPr>
        </p:nvSpPr>
        <p:spPr>
          <a:xfrm>
            <a:off x="6515944" y="2120900"/>
            <a:ext cx="4639736" cy="3748194"/>
          </a:xfrm>
          <a:prstGeom prst="rect">
            <a:avLst/>
          </a:prstGeom>
          <a:noFill/>
          <a:ln>
            <a:noFill/>
          </a:ln>
        </p:spPr>
        <p:txBody>
          <a:bodyPr spcFirstLastPara="1" wrap="square" lIns="0" tIns="45700" rIns="0" bIns="45700" anchor="t" anchorCtr="0">
            <a:normAutofit/>
          </a:bodyPr>
          <a:lstStyle/>
          <a:p>
            <a:pPr marL="384048" lvl="1" indent="-182942" algn="l" rtl="0">
              <a:lnSpc>
                <a:spcPct val="100000"/>
              </a:lnSpc>
              <a:spcBef>
                <a:spcPts val="0"/>
              </a:spcBef>
              <a:spcAft>
                <a:spcPts val="0"/>
              </a:spcAft>
              <a:buClr>
                <a:srgbClr val="3F3F3F"/>
              </a:buClr>
              <a:buSzPct val="100000"/>
              <a:buChar char="◦"/>
            </a:pPr>
            <a:r>
              <a:rPr lang="en-US" b="1">
                <a:latin typeface="Franklin Gothic Book" panose="020B0503020102020204" pitchFamily="34" charset="0"/>
              </a:rPr>
              <a:t>Batch</a:t>
            </a:r>
            <a:r>
              <a:rPr lang="en-US">
                <a:latin typeface="Franklin Gothic Book" panose="020B0503020102020204" pitchFamily="34" charset="0"/>
              </a:rPr>
              <a:t> size</a:t>
            </a:r>
            <a:endParaRPr>
              <a:latin typeface="Franklin Gothic Book" panose="020B0503020102020204" pitchFamily="34" charset="0"/>
            </a:endParaRPr>
          </a:p>
          <a:p>
            <a:pPr marL="384048" lvl="1" indent="-182942" algn="l" rtl="0">
              <a:lnSpc>
                <a:spcPct val="100000"/>
              </a:lnSpc>
              <a:spcBef>
                <a:spcPts val="600"/>
              </a:spcBef>
              <a:spcAft>
                <a:spcPts val="0"/>
              </a:spcAft>
              <a:buClr>
                <a:srgbClr val="3F3F3F"/>
              </a:buClr>
              <a:buSzPct val="100000"/>
              <a:buChar char="◦"/>
            </a:pPr>
            <a:r>
              <a:rPr lang="en-US" b="1">
                <a:latin typeface="Franklin Gothic Book" panose="020B0503020102020204" pitchFamily="34" charset="0"/>
              </a:rPr>
              <a:t>Maximum</a:t>
            </a:r>
            <a:r>
              <a:rPr lang="en-US">
                <a:latin typeface="Franklin Gothic Book" panose="020B0503020102020204" pitchFamily="34" charset="0"/>
              </a:rPr>
              <a:t> iterations – number of epoch</a:t>
            </a:r>
            <a:endParaRPr>
              <a:latin typeface="Franklin Gothic Book" panose="020B0503020102020204" pitchFamily="34" charset="0"/>
            </a:endParaRPr>
          </a:p>
          <a:p>
            <a:pPr marL="384048" lvl="1" indent="-182942" algn="l" rtl="0">
              <a:lnSpc>
                <a:spcPct val="100000"/>
              </a:lnSpc>
              <a:spcBef>
                <a:spcPts val="600"/>
              </a:spcBef>
              <a:spcAft>
                <a:spcPts val="0"/>
              </a:spcAft>
              <a:buClr>
                <a:srgbClr val="3F3F3F"/>
              </a:buClr>
              <a:buSzPct val="100000"/>
              <a:buChar char="◦"/>
            </a:pPr>
            <a:r>
              <a:rPr lang="en-US" b="1">
                <a:latin typeface="Franklin Gothic Book" panose="020B0503020102020204" pitchFamily="34" charset="0"/>
              </a:rPr>
              <a:t>Random state</a:t>
            </a:r>
            <a:endParaRPr>
              <a:latin typeface="Franklin Gothic Book" panose="020B0503020102020204" pitchFamily="34" charset="0"/>
            </a:endParaRPr>
          </a:p>
          <a:p>
            <a:pPr marL="384048" lvl="1" indent="-182942" algn="l" rtl="0">
              <a:lnSpc>
                <a:spcPct val="100000"/>
              </a:lnSpc>
              <a:spcBef>
                <a:spcPts val="600"/>
              </a:spcBef>
              <a:spcAft>
                <a:spcPts val="0"/>
              </a:spcAft>
              <a:buClr>
                <a:srgbClr val="3F3F3F"/>
              </a:buClr>
              <a:buSzPct val="100000"/>
              <a:buChar char="◦"/>
            </a:pPr>
            <a:r>
              <a:rPr lang="en-US" b="1">
                <a:latin typeface="Franklin Gothic Book" panose="020B0503020102020204" pitchFamily="34" charset="0"/>
              </a:rPr>
              <a:t>Tolerance</a:t>
            </a:r>
            <a:r>
              <a:rPr lang="en-US">
                <a:latin typeface="Franklin Gothic Book" panose="020B0503020102020204" pitchFamily="34" charset="0"/>
              </a:rPr>
              <a:t> for deciding when convergence has been reached (and training stops)</a:t>
            </a:r>
            <a:endParaRPr>
              <a:latin typeface="Franklin Gothic Book" panose="020B0503020102020204" pitchFamily="34" charset="0"/>
            </a:endParaRPr>
          </a:p>
          <a:p>
            <a:pPr marL="384048" lvl="1" indent="-182942" algn="l" rtl="0">
              <a:lnSpc>
                <a:spcPct val="100000"/>
              </a:lnSpc>
              <a:spcBef>
                <a:spcPts val="600"/>
              </a:spcBef>
              <a:spcAft>
                <a:spcPts val="0"/>
              </a:spcAft>
              <a:buClr>
                <a:srgbClr val="3F3F3F"/>
              </a:buClr>
              <a:buSzPct val="100000"/>
              <a:buChar char="◦"/>
            </a:pPr>
            <a:r>
              <a:rPr lang="en-US">
                <a:latin typeface="Franklin Gothic Book" panose="020B0503020102020204" pitchFamily="34" charset="0"/>
              </a:rPr>
              <a:t>And many others depending on the solver used.</a:t>
            </a:r>
            <a:endParaRPr>
              <a:latin typeface="Franklin Gothic Book" panose="020B0503020102020204" pitchFamily="34" charset="0"/>
            </a:endParaRPr>
          </a:p>
          <a:p>
            <a:pPr marL="91440" lvl="0" indent="0" algn="l" rtl="0">
              <a:lnSpc>
                <a:spcPct val="110000"/>
              </a:lnSpc>
              <a:spcBef>
                <a:spcPts val="1600"/>
              </a:spcBef>
              <a:spcAft>
                <a:spcPts val="0"/>
              </a:spcAft>
              <a:buSzPct val="100000"/>
              <a:buNone/>
            </a:pPr>
            <a:endParaRPr>
              <a:latin typeface="Franklin Gothic Book" panose="020B05030201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0"/>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4700"/>
              <a:buFont typeface="Bookman Old Style"/>
              <a:buNone/>
            </a:pPr>
            <a:r>
              <a:rPr lang="en-US"/>
              <a:t>Steps: Coding the classifier</a:t>
            </a:r>
            <a:endParaRPr/>
          </a:p>
        </p:txBody>
      </p:sp>
      <p:sp>
        <p:nvSpPr>
          <p:cNvPr id="254" name="Google Shape;254;p20"/>
          <p:cNvSpPr txBox="1">
            <a:spLocks noGrp="1"/>
          </p:cNvSpPr>
          <p:nvPr>
            <p:ph type="body" idx="1"/>
          </p:nvPr>
        </p:nvSpPr>
        <p:spPr>
          <a:xfrm>
            <a:off x="1097280" y="2120900"/>
            <a:ext cx="4639736" cy="3748193"/>
          </a:xfrm>
          <a:prstGeom prst="rect">
            <a:avLst/>
          </a:prstGeom>
          <a:noFill/>
          <a:ln>
            <a:noFill/>
          </a:ln>
        </p:spPr>
        <p:txBody>
          <a:bodyPr spcFirstLastPara="1" wrap="square" lIns="0" tIns="45700" rIns="0" bIns="45700" anchor="t" anchorCtr="0">
            <a:normAutofit fontScale="92500" lnSpcReduction="10000"/>
          </a:bodyPr>
          <a:lstStyle/>
          <a:p>
            <a:pPr marL="457200" lvl="0" indent="-457231" algn="l" rtl="0">
              <a:lnSpc>
                <a:spcPct val="110000"/>
              </a:lnSpc>
              <a:spcBef>
                <a:spcPts val="0"/>
              </a:spcBef>
              <a:spcAft>
                <a:spcPts val="0"/>
              </a:spcAft>
              <a:buSzPct val="100000"/>
              <a:buFont typeface="Bookman Old Style"/>
              <a:buAutoNum type="arabicPeriod"/>
            </a:pPr>
            <a:r>
              <a:rPr lang="en-US" i="1" dirty="0">
                <a:latin typeface="Franklin Gothic Book" panose="020B0503020102020204" pitchFamily="34" charset="0"/>
              </a:rPr>
              <a:t>Import</a:t>
            </a:r>
            <a:r>
              <a:rPr lang="en-US" dirty="0">
                <a:latin typeface="Franklin Gothic Book" panose="020B0503020102020204" pitchFamily="34" charset="0"/>
              </a:rPr>
              <a:t> the appropriate libraries</a:t>
            </a:r>
            <a:endParaRPr dirty="0">
              <a:latin typeface="Franklin Gothic Book" panose="020B0503020102020204" pitchFamily="34" charset="0"/>
            </a:endParaRPr>
          </a:p>
          <a:p>
            <a:pPr marL="457200" lvl="0" indent="-457231" algn="l" rtl="0">
              <a:lnSpc>
                <a:spcPct val="110000"/>
              </a:lnSpc>
              <a:spcBef>
                <a:spcPts val="1400"/>
              </a:spcBef>
              <a:spcAft>
                <a:spcPts val="0"/>
              </a:spcAft>
              <a:buSzPct val="100000"/>
              <a:buFont typeface="Bookman Old Style"/>
              <a:buAutoNum type="arabicPeriod"/>
            </a:pPr>
            <a:r>
              <a:rPr lang="en-US" i="1" dirty="0">
                <a:latin typeface="Franklin Gothic Book" panose="020B0503020102020204" pitchFamily="34" charset="0"/>
              </a:rPr>
              <a:t>Read</a:t>
            </a:r>
            <a:r>
              <a:rPr lang="en-US" dirty="0">
                <a:latin typeface="Franklin Gothic Book" panose="020B0503020102020204" pitchFamily="34" charset="0"/>
              </a:rPr>
              <a:t> in the dataset. Alternately, </a:t>
            </a:r>
            <a:r>
              <a:rPr lang="en-US" i="1" dirty="0">
                <a:latin typeface="Franklin Gothic Book" panose="020B0503020102020204" pitchFamily="34" charset="0"/>
              </a:rPr>
              <a:t>generate</a:t>
            </a:r>
            <a:r>
              <a:rPr lang="en-US" dirty="0">
                <a:latin typeface="Franklin Gothic Book" panose="020B0503020102020204" pitchFamily="34" charset="0"/>
              </a:rPr>
              <a:t> the dataset using scikit learn data </a:t>
            </a:r>
            <a:r>
              <a:rPr lang="en-US" i="1" dirty="0">
                <a:latin typeface="Franklin Gothic Book" panose="020B0503020102020204" pitchFamily="34" charset="0"/>
              </a:rPr>
              <a:t>generators</a:t>
            </a:r>
            <a:r>
              <a:rPr lang="en-US" dirty="0">
                <a:latin typeface="Franklin Gothic Book" panose="020B0503020102020204" pitchFamily="34" charset="0"/>
              </a:rPr>
              <a:t>.</a:t>
            </a:r>
            <a:endParaRPr dirty="0">
              <a:latin typeface="Franklin Gothic Book" panose="020B0503020102020204" pitchFamily="34" charset="0"/>
            </a:endParaRPr>
          </a:p>
          <a:p>
            <a:pPr marL="457200" lvl="0" indent="-457231" algn="l" rtl="0">
              <a:lnSpc>
                <a:spcPct val="110000"/>
              </a:lnSpc>
              <a:spcBef>
                <a:spcPts val="1400"/>
              </a:spcBef>
              <a:spcAft>
                <a:spcPts val="0"/>
              </a:spcAft>
              <a:buSzPct val="100000"/>
              <a:buFont typeface="Bookman Old Style"/>
              <a:buAutoNum type="arabicPeriod"/>
            </a:pPr>
            <a:r>
              <a:rPr lang="en-US" i="1" dirty="0">
                <a:latin typeface="Franklin Gothic Book" panose="020B0503020102020204" pitchFamily="34" charset="0"/>
              </a:rPr>
              <a:t>Plot</a:t>
            </a:r>
            <a:r>
              <a:rPr lang="en-US" dirty="0">
                <a:latin typeface="Franklin Gothic Book" panose="020B0503020102020204" pitchFamily="34" charset="0"/>
              </a:rPr>
              <a:t> the dot distribution</a:t>
            </a:r>
            <a:endParaRPr dirty="0">
              <a:latin typeface="Franklin Gothic Book" panose="020B0503020102020204" pitchFamily="34" charset="0"/>
            </a:endParaRPr>
          </a:p>
          <a:p>
            <a:pPr marL="457200" lvl="0" indent="-457231" algn="l" rtl="0">
              <a:lnSpc>
                <a:spcPct val="110000"/>
              </a:lnSpc>
              <a:spcBef>
                <a:spcPts val="1400"/>
              </a:spcBef>
              <a:spcAft>
                <a:spcPts val="0"/>
              </a:spcAft>
              <a:buSzPct val="100000"/>
              <a:buFont typeface="Bookman Old Style"/>
              <a:buAutoNum type="arabicPeriod"/>
            </a:pPr>
            <a:r>
              <a:rPr lang="en-US" i="1" dirty="0">
                <a:latin typeface="Franklin Gothic Book" panose="020B0503020102020204" pitchFamily="34" charset="0"/>
              </a:rPr>
              <a:t>Set</a:t>
            </a:r>
            <a:r>
              <a:rPr lang="en-US" dirty="0">
                <a:latin typeface="Franklin Gothic Book" panose="020B0503020102020204" pitchFamily="34" charset="0"/>
              </a:rPr>
              <a:t> X (coordinates of the dots) and y (response, classes, colors, or 0/1)</a:t>
            </a:r>
            <a:endParaRPr dirty="0">
              <a:latin typeface="Franklin Gothic Book" panose="020B0503020102020204" pitchFamily="34" charset="0"/>
            </a:endParaRPr>
          </a:p>
          <a:p>
            <a:pPr marL="457200" lvl="0" indent="-457231" algn="l" rtl="0">
              <a:lnSpc>
                <a:spcPct val="110000"/>
              </a:lnSpc>
              <a:spcBef>
                <a:spcPts val="1400"/>
              </a:spcBef>
              <a:spcAft>
                <a:spcPts val="0"/>
              </a:spcAft>
              <a:buSzPct val="100000"/>
              <a:buFont typeface="Bookman Old Style"/>
              <a:buAutoNum type="arabicPeriod"/>
            </a:pPr>
            <a:r>
              <a:rPr lang="en-US" dirty="0">
                <a:latin typeface="Franklin Gothic Book" panose="020B0503020102020204" pitchFamily="34" charset="0"/>
              </a:rPr>
              <a:t>Partition the dataset</a:t>
            </a:r>
            <a:endParaRPr dirty="0">
              <a:latin typeface="Franklin Gothic Book" panose="020B0503020102020204" pitchFamily="34" charset="0"/>
            </a:endParaRPr>
          </a:p>
          <a:p>
            <a:pPr marL="457200" lvl="0" indent="-457231" algn="l" rtl="0">
              <a:lnSpc>
                <a:spcPct val="110000"/>
              </a:lnSpc>
              <a:spcBef>
                <a:spcPts val="1400"/>
              </a:spcBef>
              <a:spcAft>
                <a:spcPts val="0"/>
              </a:spcAft>
              <a:buSzPct val="100000"/>
              <a:buFont typeface="Bookman Old Style"/>
              <a:buAutoNum type="arabicPeriod"/>
            </a:pPr>
            <a:r>
              <a:rPr lang="en-US" dirty="0">
                <a:latin typeface="Franklin Gothic Book" panose="020B0503020102020204" pitchFamily="34" charset="0"/>
              </a:rPr>
              <a:t>Instantiate the </a:t>
            </a:r>
            <a:r>
              <a:rPr lang="en-US" i="1" dirty="0" err="1">
                <a:latin typeface="Franklin Gothic Book" panose="020B0503020102020204" pitchFamily="34" charset="0"/>
              </a:rPr>
              <a:t>MLPClassifier</a:t>
            </a:r>
            <a:r>
              <a:rPr lang="en-US" dirty="0">
                <a:latin typeface="Franklin Gothic Book" panose="020B0503020102020204" pitchFamily="34" charset="0"/>
              </a:rPr>
              <a:t>. Pay attention to the </a:t>
            </a:r>
            <a:r>
              <a:rPr lang="en-US" i="1" dirty="0">
                <a:latin typeface="Franklin Gothic Book" panose="020B0503020102020204" pitchFamily="34" charset="0"/>
              </a:rPr>
              <a:t>parameters</a:t>
            </a:r>
            <a:endParaRPr dirty="0">
              <a:latin typeface="Franklin Gothic Book" panose="020B0503020102020204" pitchFamily="34" charset="0"/>
            </a:endParaRPr>
          </a:p>
          <a:p>
            <a:pPr marL="457200" lvl="0" indent="-345630" algn="l" rtl="0">
              <a:lnSpc>
                <a:spcPct val="110000"/>
              </a:lnSpc>
              <a:spcBef>
                <a:spcPts val="1400"/>
              </a:spcBef>
              <a:spcAft>
                <a:spcPts val="0"/>
              </a:spcAft>
              <a:buSzPct val="100000"/>
              <a:buFont typeface="Bookman Old Style"/>
              <a:buNone/>
            </a:pPr>
            <a:endParaRPr dirty="0">
              <a:latin typeface="Franklin Gothic Book" panose="020B0503020102020204" pitchFamily="34" charset="0"/>
            </a:endParaRPr>
          </a:p>
        </p:txBody>
      </p:sp>
      <p:sp>
        <p:nvSpPr>
          <p:cNvPr id="255" name="Google Shape;255;p20"/>
          <p:cNvSpPr txBox="1">
            <a:spLocks noGrp="1"/>
          </p:cNvSpPr>
          <p:nvPr>
            <p:ph type="body" idx="2"/>
          </p:nvPr>
        </p:nvSpPr>
        <p:spPr>
          <a:xfrm>
            <a:off x="6515944" y="2120900"/>
            <a:ext cx="4639736" cy="3748194"/>
          </a:xfrm>
          <a:prstGeom prst="rect">
            <a:avLst/>
          </a:prstGeom>
          <a:noFill/>
          <a:ln>
            <a:noFill/>
          </a:ln>
        </p:spPr>
        <p:txBody>
          <a:bodyPr spcFirstLastPara="1" wrap="square" lIns="0" tIns="45700" rIns="0" bIns="45700" anchor="t" anchorCtr="0">
            <a:normAutofit fontScale="92500" lnSpcReduction="20000"/>
          </a:bodyPr>
          <a:lstStyle/>
          <a:p>
            <a:pPr marL="457200" lvl="0" indent="-457231" algn="l" rtl="0">
              <a:lnSpc>
                <a:spcPct val="110000"/>
              </a:lnSpc>
              <a:spcBef>
                <a:spcPts val="0"/>
              </a:spcBef>
              <a:spcAft>
                <a:spcPts val="0"/>
              </a:spcAft>
              <a:buSzPct val="100000"/>
              <a:buFont typeface="Bookman Old Style"/>
              <a:buAutoNum type="arabicPeriod" startAt="7"/>
            </a:pPr>
            <a:r>
              <a:rPr lang="en-US" i="1">
                <a:latin typeface="Franklin Gothic Book" panose="020B0503020102020204" pitchFamily="34" charset="0"/>
              </a:rPr>
              <a:t>Train</a:t>
            </a:r>
            <a:r>
              <a:rPr lang="en-US">
                <a:latin typeface="Franklin Gothic Book" panose="020B0503020102020204" pitchFamily="34" charset="0"/>
              </a:rPr>
              <a:t> the model</a:t>
            </a:r>
            <a:endParaRPr>
              <a:latin typeface="Franklin Gothic Book" panose="020B0503020102020204" pitchFamily="34" charset="0"/>
            </a:endParaRPr>
          </a:p>
          <a:p>
            <a:pPr marL="457200" lvl="0" indent="-457231" algn="l" rtl="0">
              <a:lnSpc>
                <a:spcPct val="110000"/>
              </a:lnSpc>
              <a:spcBef>
                <a:spcPts val="1400"/>
              </a:spcBef>
              <a:spcAft>
                <a:spcPts val="0"/>
              </a:spcAft>
              <a:buSzPct val="100000"/>
              <a:buFont typeface="Bookman Old Style"/>
              <a:buAutoNum type="arabicPeriod" startAt="7"/>
            </a:pPr>
            <a:r>
              <a:rPr lang="en-US" i="1">
                <a:latin typeface="Franklin Gothic Book" panose="020B0503020102020204" pitchFamily="34" charset="0"/>
              </a:rPr>
              <a:t>Plot</a:t>
            </a:r>
            <a:r>
              <a:rPr lang="en-US">
                <a:latin typeface="Franklin Gothic Book" panose="020B0503020102020204" pitchFamily="34" charset="0"/>
              </a:rPr>
              <a:t> the loss curve</a:t>
            </a:r>
            <a:endParaRPr>
              <a:latin typeface="Franklin Gothic Book" panose="020B0503020102020204" pitchFamily="34" charset="0"/>
            </a:endParaRPr>
          </a:p>
          <a:p>
            <a:pPr marL="457200" lvl="0" indent="-457231" algn="l" rtl="0">
              <a:lnSpc>
                <a:spcPct val="110000"/>
              </a:lnSpc>
              <a:spcBef>
                <a:spcPts val="1400"/>
              </a:spcBef>
              <a:spcAft>
                <a:spcPts val="0"/>
              </a:spcAft>
              <a:buSzPct val="100000"/>
              <a:buFont typeface="Bookman Old Style"/>
              <a:buAutoNum type="arabicPeriod" startAt="7"/>
            </a:pPr>
            <a:r>
              <a:rPr lang="en-US" i="1">
                <a:latin typeface="Franklin Gothic Book" panose="020B0503020102020204" pitchFamily="34" charset="0"/>
              </a:rPr>
              <a:t>Print</a:t>
            </a:r>
            <a:r>
              <a:rPr lang="en-US">
                <a:latin typeface="Franklin Gothic Book" panose="020B0503020102020204" pitchFamily="34" charset="0"/>
              </a:rPr>
              <a:t> the accuracy</a:t>
            </a:r>
            <a:endParaRPr>
              <a:latin typeface="Franklin Gothic Book" panose="020B0503020102020204" pitchFamily="34" charset="0"/>
            </a:endParaRPr>
          </a:p>
          <a:p>
            <a:pPr marL="457200" lvl="0" indent="-457231" algn="l" rtl="0">
              <a:lnSpc>
                <a:spcPct val="110000"/>
              </a:lnSpc>
              <a:spcBef>
                <a:spcPts val="1400"/>
              </a:spcBef>
              <a:spcAft>
                <a:spcPts val="0"/>
              </a:spcAft>
              <a:buSzPct val="100000"/>
              <a:buFont typeface="Bookman Old Style"/>
              <a:buAutoNum type="arabicPeriod" startAt="7"/>
            </a:pPr>
            <a:r>
              <a:rPr lang="en-US" i="1">
                <a:latin typeface="Franklin Gothic Book" panose="020B0503020102020204" pitchFamily="34" charset="0"/>
              </a:rPr>
              <a:t>Display</a:t>
            </a:r>
            <a:r>
              <a:rPr lang="en-US">
                <a:latin typeface="Franklin Gothic Book" panose="020B0503020102020204" pitchFamily="34" charset="0"/>
              </a:rPr>
              <a:t> the confusion matrix</a:t>
            </a:r>
            <a:endParaRPr>
              <a:latin typeface="Franklin Gothic Book" panose="020B0503020102020204" pitchFamily="34" charset="0"/>
            </a:endParaRPr>
          </a:p>
          <a:p>
            <a:pPr marL="457200" lvl="0" indent="-457231" algn="l" rtl="0">
              <a:lnSpc>
                <a:spcPct val="110000"/>
              </a:lnSpc>
              <a:spcBef>
                <a:spcPts val="1400"/>
              </a:spcBef>
              <a:spcAft>
                <a:spcPts val="0"/>
              </a:spcAft>
              <a:buSzPct val="100000"/>
              <a:buFont typeface="Bookman Old Style"/>
              <a:buAutoNum type="arabicPeriod" startAt="7"/>
            </a:pPr>
            <a:r>
              <a:rPr lang="en-US">
                <a:latin typeface="Franklin Gothic Book" panose="020B0503020102020204" pitchFamily="34" charset="0"/>
              </a:rPr>
              <a:t>Create a </a:t>
            </a:r>
            <a:r>
              <a:rPr lang="en-US" i="1">
                <a:latin typeface="Franklin Gothic Book" panose="020B0503020102020204" pitchFamily="34" charset="0"/>
              </a:rPr>
              <a:t>mesh</a:t>
            </a:r>
            <a:r>
              <a:rPr lang="en-US">
                <a:latin typeface="Franklin Gothic Book" panose="020B0503020102020204" pitchFamily="34" charset="0"/>
              </a:rPr>
              <a:t> of x and y points to cover a plot area. Then predict the label (class). </a:t>
            </a:r>
            <a:endParaRPr>
              <a:latin typeface="Franklin Gothic Book" panose="020B0503020102020204" pitchFamily="34" charset="0"/>
            </a:endParaRPr>
          </a:p>
          <a:p>
            <a:pPr marL="457200" lvl="0" indent="-457231" algn="l" rtl="0">
              <a:lnSpc>
                <a:spcPct val="110000"/>
              </a:lnSpc>
              <a:spcBef>
                <a:spcPts val="1400"/>
              </a:spcBef>
              <a:spcAft>
                <a:spcPts val="0"/>
              </a:spcAft>
              <a:buSzPct val="100000"/>
              <a:buFont typeface="Bookman Old Style"/>
              <a:buAutoNum type="arabicPeriod" startAt="7"/>
            </a:pPr>
            <a:r>
              <a:rPr lang="en-US" i="1">
                <a:latin typeface="Franklin Gothic Book" panose="020B0503020102020204" pitchFamily="34" charset="0"/>
              </a:rPr>
              <a:t>Predict</a:t>
            </a:r>
            <a:r>
              <a:rPr lang="en-US">
                <a:latin typeface="Franklin Gothic Book" panose="020B0503020102020204" pitchFamily="34" charset="0"/>
              </a:rPr>
              <a:t> the response at the mesh grid points</a:t>
            </a:r>
            <a:endParaRPr>
              <a:latin typeface="Franklin Gothic Book" panose="020B0503020102020204" pitchFamily="34" charset="0"/>
            </a:endParaRPr>
          </a:p>
          <a:p>
            <a:pPr marL="457200" lvl="0" indent="-457231" algn="l" rtl="0">
              <a:lnSpc>
                <a:spcPct val="110000"/>
              </a:lnSpc>
              <a:spcBef>
                <a:spcPts val="1400"/>
              </a:spcBef>
              <a:spcAft>
                <a:spcPts val="0"/>
              </a:spcAft>
              <a:buSzPct val="100000"/>
              <a:buFont typeface="Bookman Old Style"/>
              <a:buAutoNum type="arabicPeriod" startAt="7"/>
            </a:pPr>
            <a:r>
              <a:rPr lang="en-US" i="1">
                <a:latin typeface="Franklin Gothic Book" panose="020B0503020102020204" pitchFamily="34" charset="0"/>
              </a:rPr>
              <a:t>Plot</a:t>
            </a:r>
            <a:r>
              <a:rPr lang="en-US">
                <a:latin typeface="Franklin Gothic Book" panose="020B0503020102020204" pitchFamily="34" charset="0"/>
              </a:rPr>
              <a:t> the original dataset as well as the predicted classes on the plot area.</a:t>
            </a:r>
            <a:endParaRPr>
              <a:latin typeface="Franklin Gothic Book" panose="020B05030201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4700"/>
              <a:buFont typeface="Bookman Old Style"/>
              <a:buNone/>
            </a:pPr>
            <a:r>
              <a:rPr lang="en-US"/>
              <a:t>Linearly Separable blobs</a:t>
            </a:r>
            <a:endParaRPr/>
          </a:p>
        </p:txBody>
      </p:sp>
      <p:sp>
        <p:nvSpPr>
          <p:cNvPr id="261" name="Google Shape;261;p21"/>
          <p:cNvSpPr txBox="1">
            <a:spLocks noGrp="1"/>
          </p:cNvSpPr>
          <p:nvPr>
            <p:ph type="body" idx="1"/>
          </p:nvPr>
        </p:nvSpPr>
        <p:spPr>
          <a:xfrm>
            <a:off x="1097280" y="2120900"/>
            <a:ext cx="4639736" cy="3748193"/>
          </a:xfrm>
          <a:prstGeom prst="rect">
            <a:avLst/>
          </a:prstGeom>
          <a:noFill/>
          <a:ln>
            <a:noFill/>
          </a:ln>
        </p:spPr>
        <p:txBody>
          <a:bodyPr spcFirstLastPara="1" wrap="square" lIns="0" tIns="45700" rIns="0" bIns="45700" anchor="t" anchorCtr="0">
            <a:normAutofit/>
          </a:bodyPr>
          <a:lstStyle/>
          <a:p>
            <a:pPr marL="91440" lvl="0" indent="-120650" algn="l" rtl="0">
              <a:lnSpc>
                <a:spcPct val="110000"/>
              </a:lnSpc>
              <a:spcBef>
                <a:spcPts val="0"/>
              </a:spcBef>
              <a:spcAft>
                <a:spcPts val="0"/>
              </a:spcAft>
              <a:buSzPts val="1900"/>
              <a:buChar char=" "/>
            </a:pPr>
            <a:r>
              <a:rPr lang="en-US" dirty="0">
                <a:latin typeface="Franklin Gothic Book" panose="020B0503020102020204" pitchFamily="34" charset="0"/>
              </a:rPr>
              <a:t>Scikit learn has a </a:t>
            </a:r>
            <a:r>
              <a:rPr lang="en-US" i="1" dirty="0" err="1">
                <a:solidFill>
                  <a:srgbClr val="FF0000"/>
                </a:solidFill>
                <a:latin typeface="Franklin Gothic Book" panose="020B0503020102020204" pitchFamily="34" charset="0"/>
              </a:rPr>
              <a:t>make_blobs</a:t>
            </a:r>
            <a:r>
              <a:rPr lang="en-US" i="1" dirty="0">
                <a:solidFill>
                  <a:srgbClr val="FF0000"/>
                </a:solidFill>
                <a:latin typeface="Franklin Gothic Book" panose="020B0503020102020204" pitchFamily="34" charset="0"/>
              </a:rPr>
              <a:t> </a:t>
            </a:r>
            <a:r>
              <a:rPr lang="en-US" dirty="0">
                <a:latin typeface="Franklin Gothic Book" panose="020B0503020102020204" pitchFamily="34" charset="0"/>
              </a:rPr>
              <a:t>function that can make </a:t>
            </a:r>
            <a:r>
              <a:rPr lang="en-US" i="1" dirty="0">
                <a:latin typeface="Franklin Gothic Book" panose="020B0503020102020204" pitchFamily="34" charset="0"/>
              </a:rPr>
              <a:t>n</a:t>
            </a:r>
            <a:r>
              <a:rPr lang="en-US" dirty="0">
                <a:latin typeface="Franklin Gothic Book" panose="020B0503020102020204" pitchFamily="34" charset="0"/>
              </a:rPr>
              <a:t> number of blobs, each with any number of samples</a:t>
            </a:r>
            <a:endParaRPr dirty="0">
              <a:latin typeface="Franklin Gothic Book" panose="020B0503020102020204" pitchFamily="34" charset="0"/>
            </a:endParaRPr>
          </a:p>
          <a:p>
            <a:pPr marL="91440" lvl="0" indent="-120650" algn="l" rtl="0">
              <a:lnSpc>
                <a:spcPct val="110000"/>
              </a:lnSpc>
              <a:spcBef>
                <a:spcPts val="1400"/>
              </a:spcBef>
              <a:spcAft>
                <a:spcPts val="0"/>
              </a:spcAft>
              <a:buSzPts val="1900"/>
              <a:buChar char=" "/>
            </a:pPr>
            <a:r>
              <a:rPr lang="en-US" dirty="0">
                <a:latin typeface="Franklin Gothic Book" panose="020B0503020102020204" pitchFamily="34" charset="0"/>
              </a:rPr>
              <a:t>Then follow the steps from the previous slide to classify the blobs into their classes (colors or 0/1)</a:t>
            </a:r>
            <a:endParaRPr dirty="0">
              <a:latin typeface="Franklin Gothic Book" panose="020B0503020102020204" pitchFamily="34" charset="0"/>
            </a:endParaRPr>
          </a:p>
          <a:p>
            <a:pPr marL="91440" lvl="0" indent="-120650" algn="l" rtl="0">
              <a:lnSpc>
                <a:spcPct val="110000"/>
              </a:lnSpc>
              <a:spcBef>
                <a:spcPts val="1400"/>
              </a:spcBef>
              <a:spcAft>
                <a:spcPts val="0"/>
              </a:spcAft>
              <a:buSzPts val="1900"/>
              <a:buChar char=" "/>
            </a:pPr>
            <a:r>
              <a:rPr lang="en-US" dirty="0">
                <a:latin typeface="Franklin Gothic Book" panose="020B0503020102020204" pitchFamily="34" charset="0"/>
              </a:rPr>
              <a:t>Finally, plot the original blobs and the predictions. We do the predictions on a dense mesh of points that covers the entire plot area.</a:t>
            </a:r>
            <a:endParaRPr dirty="0">
              <a:latin typeface="Franklin Gothic Book" panose="020B0503020102020204" pitchFamily="34" charset="0"/>
            </a:endParaRPr>
          </a:p>
          <a:p>
            <a:pPr marL="91440" lvl="0" indent="0" algn="l" rtl="0">
              <a:lnSpc>
                <a:spcPct val="110000"/>
              </a:lnSpc>
              <a:spcBef>
                <a:spcPts val="1400"/>
              </a:spcBef>
              <a:spcAft>
                <a:spcPts val="0"/>
              </a:spcAft>
              <a:buSzPts val="1900"/>
              <a:buNone/>
            </a:pPr>
            <a:endParaRPr dirty="0">
              <a:latin typeface="Franklin Gothic Book" panose="020B0503020102020204" pitchFamily="34" charset="0"/>
            </a:endParaRPr>
          </a:p>
        </p:txBody>
      </p:sp>
      <p:pic>
        <p:nvPicPr>
          <p:cNvPr id="262" name="Google Shape;262;p21"/>
          <p:cNvPicPr preferRelativeResize="0">
            <a:picLocks noGrp="1"/>
          </p:cNvPicPr>
          <p:nvPr>
            <p:ph type="body" idx="2"/>
          </p:nvPr>
        </p:nvPicPr>
        <p:blipFill rotWithShape="1">
          <a:blip r:embed="rId3">
            <a:alphaModFix/>
          </a:blip>
          <a:srcRect/>
          <a:stretch/>
        </p:blipFill>
        <p:spPr>
          <a:xfrm>
            <a:off x="7284282" y="1897057"/>
            <a:ext cx="3499675" cy="445724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4700"/>
              <a:buFont typeface="Bookman Old Style"/>
              <a:buNone/>
            </a:pPr>
            <a:r>
              <a:rPr lang="en-US" dirty="0"/>
              <a:t>MLP Classifier</a:t>
            </a:r>
            <a:endParaRPr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C4DEF00-A37E-1E5B-71F9-B2D5797974B4}"/>
                  </a:ext>
                </a:extLst>
              </p:cNvPr>
              <p:cNvSpPr txBox="1"/>
              <p:nvPr/>
            </p:nvSpPr>
            <p:spPr>
              <a:xfrm>
                <a:off x="1341689" y="2200542"/>
                <a:ext cx="4148983" cy="3970318"/>
              </a:xfrm>
              <a:prstGeom prst="rect">
                <a:avLst/>
              </a:prstGeom>
              <a:noFill/>
            </p:spPr>
            <p:txBody>
              <a:bodyPr wrap="square" rtlCol="0">
                <a:spAutoFit/>
              </a:bodyPr>
              <a:lstStyle/>
              <a:p>
                <a:r>
                  <a:rPr lang="en-US" sz="1200" dirty="0"/>
                  <a:t>Central to this exercise is the </a:t>
                </a:r>
                <a:r>
                  <a:rPr lang="en-US" sz="1200" i="1" dirty="0"/>
                  <a:t>MLP </a:t>
                </a:r>
                <a:r>
                  <a:rPr lang="en-US" sz="1200" i="1" dirty="0" err="1"/>
                  <a:t>Calssifier</a:t>
                </a:r>
                <a:r>
                  <a:rPr lang="en-US" sz="1200" i="1" dirty="0"/>
                  <a:t> </a:t>
                </a:r>
                <a:r>
                  <a:rPr lang="en-US" sz="1200" dirty="0"/>
                  <a:t>from </a:t>
                </a:r>
                <a:r>
                  <a:rPr lang="en-US" sz="1200" dirty="0" err="1"/>
                  <a:t>sklearn</a:t>
                </a:r>
                <a:r>
                  <a:rPr lang="en-US" sz="1200" dirty="0"/>
                  <a:t>. It has the following parameters: </a:t>
                </a:r>
              </a:p>
              <a:p>
                <a:pPr marL="285750" indent="-285750">
                  <a:buFont typeface="Arial" panose="020B0604020202020204" pitchFamily="34" charset="0"/>
                  <a:buChar char="•"/>
                </a:pPr>
                <a:r>
                  <a:rPr lang="en-US" sz="1200" i="1" dirty="0" err="1"/>
                  <a:t>hidden_layer_sizes</a:t>
                </a:r>
                <a:r>
                  <a:rPr lang="en-US" sz="1200" dirty="0"/>
                  <a:t>: This parameter sets the number of layers and the number of nodes we wish to have in the Neural Network. The first </a:t>
                </a:r>
                <a:r>
                  <a:rPr lang="en-US" sz="1200" dirty="0" err="1"/>
                  <a:t>numbe</a:t>
                </a:r>
                <a:r>
                  <a:rPr lang="en-US" sz="1200" dirty="0"/>
                  <a:t> </a:t>
                </a:r>
                <a:r>
                  <a:rPr lang="en-US" sz="1200" dirty="0" err="1"/>
                  <a:t>rrepresents</a:t>
                </a:r>
                <a:r>
                  <a:rPr lang="en-US" sz="1200" dirty="0"/>
                  <a:t> the number of network nodes in hidden layer 1, the second in hidden layer 2 and so forth. So each element in the tuple represents the number of nodes at the </a:t>
                </a:r>
                <a:r>
                  <a:rPr lang="en-US" sz="1200" dirty="0" err="1"/>
                  <a:t>i-th</a:t>
                </a:r>
                <a:r>
                  <a:rPr lang="en-US" sz="1200" dirty="0"/>
                  <a:t> position where </a:t>
                </a:r>
                <a:r>
                  <a:rPr lang="en-US" sz="1200" dirty="0" err="1"/>
                  <a:t>i</a:t>
                </a:r>
                <a:r>
                  <a:rPr lang="en-US" sz="1200" dirty="0"/>
                  <a:t> is the index of the tuple. The length of tuple denotes the total number of hidden layers in the network.</a:t>
                </a:r>
              </a:p>
              <a:p>
                <a:pPr marL="285750" indent="-285750">
                  <a:buFont typeface="Arial" panose="020B0604020202020204" pitchFamily="34" charset="0"/>
                  <a:buChar char="•"/>
                </a:pPr>
                <a:r>
                  <a:rPr lang="en-US" sz="1200" dirty="0" err="1"/>
                  <a:t>max_iter</a:t>
                </a:r>
                <a:r>
                  <a:rPr lang="en-US" sz="1200" dirty="0"/>
                  <a:t>: It denotes the number of epochs.</a:t>
                </a:r>
              </a:p>
              <a:p>
                <a:pPr marL="285750" indent="-285750">
                  <a:buFont typeface="Arial" panose="020B0604020202020204" pitchFamily="34" charset="0"/>
                  <a:buChar char="•"/>
                </a:pPr>
                <a:r>
                  <a:rPr lang="en-US" sz="1200" dirty="0"/>
                  <a:t>activation: The activation function for the hidden layers.</a:t>
                </a:r>
              </a:p>
              <a:p>
                <a:pPr marL="285750" indent="-285750">
                  <a:buFont typeface="Arial" panose="020B0604020202020204" pitchFamily="34" charset="0"/>
                  <a:buChar char="•"/>
                </a:pPr>
                <a:r>
                  <a:rPr lang="en-US" sz="1200" dirty="0"/>
                  <a:t>alpha is the strength of the L2-regularization </a:t>
                </a:r>
                <a14:m>
                  <m:oMath xmlns:m="http://schemas.openxmlformats.org/officeDocument/2006/math">
                    <m:r>
                      <a:rPr lang="en-US" sz="1200" i="1" smtClean="0">
                        <a:latin typeface="Cambria Math" panose="02040503050406030204" pitchFamily="18" charset="0"/>
                        <a:ea typeface="Cambria Math" panose="02040503050406030204" pitchFamily="18" charset="0"/>
                      </a:rPr>
                      <m:t>𝜆</m:t>
                    </m:r>
                  </m:oMath>
                </a14:m>
                <a:endParaRPr lang="en-US" sz="1200" dirty="0"/>
              </a:p>
              <a:p>
                <a:pPr marL="285750" indent="-285750">
                  <a:buFont typeface="Arial" panose="020B0604020202020204" pitchFamily="34" charset="0"/>
                  <a:buChar char="•"/>
                </a:pPr>
                <a:r>
                  <a:rPr lang="en-US" sz="1200" dirty="0"/>
                  <a:t>solver: This parameter specifies the algorithm for weight optimization across the nodes. ‘</a:t>
                </a:r>
                <a:r>
                  <a:rPr lang="en-US" sz="1200" dirty="0" err="1"/>
                  <a:t>adam</a:t>
                </a:r>
                <a:r>
                  <a:rPr lang="en-US" sz="1200" dirty="0"/>
                  <a:t>’ refers to a stochastic gradient-based optimizer</a:t>
                </a:r>
              </a:p>
              <a:p>
                <a:pPr marL="285750" indent="-285750">
                  <a:buFont typeface="Arial" panose="020B0604020202020204" pitchFamily="34" charset="0"/>
                  <a:buChar char="•"/>
                </a:pPr>
                <a:r>
                  <a:rPr lang="en-US" sz="1200" dirty="0" err="1"/>
                  <a:t>random_state</a:t>
                </a:r>
                <a:r>
                  <a:rPr lang="en-US" sz="1200" dirty="0"/>
                  <a:t>: The parameter allows to set a seed for reproducing the same results</a:t>
                </a:r>
              </a:p>
              <a:p>
                <a:pPr marL="285750" indent="-285750">
                  <a:buFont typeface="Arial" panose="020B0604020202020204" pitchFamily="34" charset="0"/>
                  <a:buChar char="•"/>
                </a:pPr>
                <a:r>
                  <a:rPr lang="en-US" sz="1200" dirty="0"/>
                  <a:t>verbose=True prints the loss for each iteration</a:t>
                </a:r>
              </a:p>
            </p:txBody>
          </p:sp>
        </mc:Choice>
        <mc:Fallback xmlns="">
          <p:sp>
            <p:nvSpPr>
              <p:cNvPr id="2" name="TextBox 1">
                <a:extLst>
                  <a:ext uri="{FF2B5EF4-FFF2-40B4-BE49-F238E27FC236}">
                    <a16:creationId xmlns:a16="http://schemas.microsoft.com/office/drawing/2014/main" id="{EC4DEF00-A37E-1E5B-71F9-B2D5797974B4}"/>
                  </a:ext>
                </a:extLst>
              </p:cNvPr>
              <p:cNvSpPr txBox="1">
                <a:spLocks noRot="1" noChangeAspect="1" noMove="1" noResize="1" noEditPoints="1" noAdjustHandles="1" noChangeArrowheads="1" noChangeShapeType="1" noTextEdit="1"/>
              </p:cNvSpPr>
              <p:nvPr/>
            </p:nvSpPr>
            <p:spPr>
              <a:xfrm>
                <a:off x="1341689" y="2200542"/>
                <a:ext cx="4148983" cy="3970318"/>
              </a:xfrm>
              <a:prstGeom prst="rect">
                <a:avLst/>
              </a:prstGeom>
              <a:blipFill>
                <a:blip r:embed="rId3"/>
                <a:stretch>
                  <a:fillRect t="-307" r="-441" b="-154"/>
                </a:stretch>
              </a:blipFill>
            </p:spPr>
            <p:txBody>
              <a:bodyPr/>
              <a:lstStyle/>
              <a:p>
                <a:r>
                  <a:rPr lang="en-US">
                    <a:noFill/>
                  </a:rPr>
                  <a:t> </a:t>
                </a:r>
              </a:p>
            </p:txBody>
          </p:sp>
        </mc:Fallback>
      </mc:AlternateContent>
      <p:pic>
        <p:nvPicPr>
          <p:cNvPr id="3" name="Google Shape;301;p28">
            <a:extLst>
              <a:ext uri="{FF2B5EF4-FFF2-40B4-BE49-F238E27FC236}">
                <a16:creationId xmlns:a16="http://schemas.microsoft.com/office/drawing/2014/main" id="{55BC8A87-B3EF-2AAD-8ACB-CFAD15F68338}"/>
              </a:ext>
            </a:extLst>
          </p:cNvPr>
          <p:cNvPicPr preferRelativeResize="0"/>
          <p:nvPr/>
        </p:nvPicPr>
        <p:blipFill rotWithShape="1">
          <a:blip r:embed="rId4">
            <a:alphaModFix/>
          </a:blip>
          <a:srcRect l="6168" t="16411" r="43084" b="72821"/>
          <a:stretch/>
        </p:blipFill>
        <p:spPr>
          <a:xfrm>
            <a:off x="5701469" y="2238998"/>
            <a:ext cx="6187155" cy="734938"/>
          </a:xfrm>
          <a:prstGeom prst="rect">
            <a:avLst/>
          </a:prstGeom>
          <a:noFill/>
          <a:ln>
            <a:noFill/>
          </a:ln>
        </p:spPr>
      </p:pic>
      <p:pic>
        <p:nvPicPr>
          <p:cNvPr id="4" name="Google Shape;361;p38">
            <a:extLst>
              <a:ext uri="{FF2B5EF4-FFF2-40B4-BE49-F238E27FC236}">
                <a16:creationId xmlns:a16="http://schemas.microsoft.com/office/drawing/2014/main" id="{1764B91A-344E-2FDC-CEB1-68DFC2E0C781}"/>
              </a:ext>
            </a:extLst>
          </p:cNvPr>
          <p:cNvPicPr preferRelativeResize="0"/>
          <p:nvPr/>
        </p:nvPicPr>
        <p:blipFill rotWithShape="1">
          <a:blip r:embed="rId5">
            <a:alphaModFix/>
          </a:blip>
          <a:srcRect l="7048" t="17810" r="37300" b="71982"/>
          <a:stretch/>
        </p:blipFill>
        <p:spPr>
          <a:xfrm>
            <a:off x="5701469" y="3604924"/>
            <a:ext cx="6490531" cy="730665"/>
          </a:xfrm>
          <a:prstGeom prst="rect">
            <a:avLst/>
          </a:prstGeom>
          <a:noFill/>
          <a:ln>
            <a:noFill/>
          </a:ln>
        </p:spPr>
      </p:pic>
      <p:sp>
        <p:nvSpPr>
          <p:cNvPr id="5" name="Oval 4">
            <a:extLst>
              <a:ext uri="{FF2B5EF4-FFF2-40B4-BE49-F238E27FC236}">
                <a16:creationId xmlns:a16="http://schemas.microsoft.com/office/drawing/2014/main" id="{AD85EB08-5C61-F159-B761-6BDBAFD8AD32}"/>
              </a:ext>
            </a:extLst>
          </p:cNvPr>
          <p:cNvSpPr/>
          <p:nvPr/>
        </p:nvSpPr>
        <p:spPr>
          <a:xfrm>
            <a:off x="8866262" y="3520867"/>
            <a:ext cx="585387" cy="37174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A84DCCF-81B8-0DA5-ED93-ED49672D04FC}"/>
              </a:ext>
            </a:extLst>
          </p:cNvPr>
          <p:cNvSpPr/>
          <p:nvPr/>
        </p:nvSpPr>
        <p:spPr>
          <a:xfrm>
            <a:off x="8644783" y="2182477"/>
            <a:ext cx="603902" cy="37174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3184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4700"/>
              <a:buFont typeface="Bookman Old Style"/>
              <a:buNone/>
            </a:pPr>
            <a:r>
              <a:rPr lang="en-US"/>
              <a:t>Loss Curve</a:t>
            </a:r>
            <a:endParaRPr/>
          </a:p>
        </p:txBody>
      </p:sp>
      <p:pic>
        <p:nvPicPr>
          <p:cNvPr id="2050" name="Picture 2">
            <a:extLst>
              <a:ext uri="{FF2B5EF4-FFF2-40B4-BE49-F238E27FC236}">
                <a16:creationId xmlns:a16="http://schemas.microsoft.com/office/drawing/2014/main" id="{C6A135DC-7759-6B34-675E-08F2608236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6981" y="2093720"/>
            <a:ext cx="5562600" cy="4114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C4DEF00-A37E-1E5B-71F9-B2D5797974B4}"/>
              </a:ext>
            </a:extLst>
          </p:cNvPr>
          <p:cNvSpPr txBox="1"/>
          <p:nvPr/>
        </p:nvSpPr>
        <p:spPr>
          <a:xfrm>
            <a:off x="1341690" y="2200542"/>
            <a:ext cx="1922804" cy="3754874"/>
          </a:xfrm>
          <a:prstGeom prst="rect">
            <a:avLst/>
          </a:prstGeom>
          <a:noFill/>
        </p:spPr>
        <p:txBody>
          <a:bodyPr wrap="square" rtlCol="0">
            <a:spAutoFit/>
          </a:bodyPr>
          <a:lstStyle/>
          <a:p>
            <a:r>
              <a:rPr lang="en-US" dirty="0"/>
              <a:t>We see that </a:t>
            </a:r>
            <a:r>
              <a:rPr lang="en-US" b="0" dirty="0" err="1">
                <a:solidFill>
                  <a:srgbClr val="000000"/>
                </a:solidFill>
                <a:effectLst/>
                <a:latin typeface="Courier New" panose="02070309020205020404" pitchFamily="49" charset="0"/>
              </a:rPr>
              <a:t>mlp.loss_curve</a:t>
            </a:r>
            <a:r>
              <a:rPr lang="en-US" b="0" dirty="0">
                <a:solidFill>
                  <a:srgbClr val="000000"/>
                </a:solidFill>
                <a:effectLst/>
                <a:latin typeface="Courier New" panose="02070309020205020404" pitchFamily="49" charset="0"/>
              </a:rPr>
              <a:t>_</a:t>
            </a:r>
          </a:p>
          <a:p>
            <a:r>
              <a:rPr lang="en-US" dirty="0"/>
              <a:t>uses the Cross-Entropy Loss (also called Log Loss) we encountered before</a:t>
            </a:r>
          </a:p>
          <a:p>
            <a:endParaRPr lang="en-US" dirty="0"/>
          </a:p>
          <a:p>
            <a:r>
              <a:rPr lang="en-US" dirty="0"/>
              <a:t>It uses a stochastic gradient approach. It is a form of Gradient Descent in which not all points, but only a small sample (or just one point) are considered when calculating the derivatives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2"/>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4700"/>
              <a:buFont typeface="Bookman Old Style"/>
              <a:buNone/>
            </a:pPr>
            <a:r>
              <a:rPr lang="en-US"/>
              <a:t>Input Blobs</a:t>
            </a:r>
            <a:endParaRPr/>
          </a:p>
        </p:txBody>
      </p:sp>
      <p:pic>
        <p:nvPicPr>
          <p:cNvPr id="1026" name="Picture 2">
            <a:extLst>
              <a:ext uri="{FF2B5EF4-FFF2-40B4-BE49-F238E27FC236}">
                <a16:creationId xmlns:a16="http://schemas.microsoft.com/office/drawing/2014/main" id="{0B335168-5A46-FDD1-1804-C2539727A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9237" y="2005547"/>
            <a:ext cx="5467350" cy="43338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80" name="Google Shape;280;p24"/>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4700"/>
              <a:buFont typeface="Bookman Old Style"/>
              <a:buNone/>
            </a:pPr>
            <a:r>
              <a:rPr lang="en-US"/>
              <a:t>Confusion matrix</a:t>
            </a:r>
            <a:endParaRPr/>
          </a:p>
        </p:txBody>
      </p:sp>
      <p:pic>
        <p:nvPicPr>
          <p:cNvPr id="3074" name="Picture 2">
            <a:extLst>
              <a:ext uri="{FF2B5EF4-FFF2-40B4-BE49-F238E27FC236}">
                <a16:creationId xmlns:a16="http://schemas.microsoft.com/office/drawing/2014/main" id="{9A47E7CC-C838-0A8E-4063-4E7F78EAE7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1892" y="2132175"/>
            <a:ext cx="4829175" cy="411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4700"/>
              <a:buFont typeface="Bookman Old Style"/>
              <a:buNone/>
            </a:pPr>
            <a:r>
              <a:rPr lang="en-US"/>
              <a:t>Outline</a:t>
            </a:r>
            <a:endParaRPr/>
          </a:p>
        </p:txBody>
      </p:sp>
      <p:sp>
        <p:nvSpPr>
          <p:cNvPr id="114" name="Google Shape;114;p3"/>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p>
            <a:pPr marL="91440" lvl="0" indent="-120650" algn="l" rtl="0">
              <a:lnSpc>
                <a:spcPct val="110000"/>
              </a:lnSpc>
              <a:spcBef>
                <a:spcPts val="0"/>
              </a:spcBef>
              <a:spcAft>
                <a:spcPts val="0"/>
              </a:spcAft>
              <a:buSzPts val="1900"/>
              <a:buChar char=" "/>
            </a:pPr>
            <a:r>
              <a:rPr lang="en-US" dirty="0">
                <a:latin typeface="Franklin Gothic Book" panose="020B0503020102020204" pitchFamily="34" charset="0"/>
              </a:rPr>
              <a:t>Demo of a neural network (</a:t>
            </a:r>
            <a:r>
              <a:rPr lang="en-US" i="1" dirty="0" err="1">
                <a:latin typeface="Franklin Gothic Book" panose="020B0503020102020204" pitchFamily="34" charset="0"/>
              </a:rPr>
              <a:t>tensorflow</a:t>
            </a:r>
            <a:r>
              <a:rPr lang="en-US" i="1" dirty="0">
                <a:latin typeface="Franklin Gothic Book" panose="020B0503020102020204" pitchFamily="34" charset="0"/>
              </a:rPr>
              <a:t> playground</a:t>
            </a:r>
            <a:r>
              <a:rPr lang="en-US" dirty="0">
                <a:latin typeface="Franklin Gothic Book" panose="020B0503020102020204" pitchFamily="34" charset="0"/>
              </a:rPr>
              <a:t>)</a:t>
            </a:r>
            <a:endParaRPr dirty="0">
              <a:latin typeface="Franklin Gothic Book" panose="020B0503020102020204" pitchFamily="34" charset="0"/>
            </a:endParaRPr>
          </a:p>
          <a:p>
            <a:pPr marL="91440" lvl="0" indent="-120650" algn="l" rtl="0">
              <a:lnSpc>
                <a:spcPct val="110000"/>
              </a:lnSpc>
              <a:spcBef>
                <a:spcPts val="1400"/>
              </a:spcBef>
              <a:spcAft>
                <a:spcPts val="0"/>
              </a:spcAft>
              <a:buSzPts val="1900"/>
              <a:buChar char=" "/>
            </a:pPr>
            <a:r>
              <a:rPr lang="en-US" dirty="0">
                <a:latin typeface="Franklin Gothic Book" panose="020B0503020102020204" pitchFamily="34" charset="0"/>
              </a:rPr>
              <a:t>Coding our first neural network for binary classification of dots</a:t>
            </a:r>
            <a:endParaRPr dirty="0">
              <a:latin typeface="Franklin Gothic Book" panose="020B0503020102020204" pitchFamily="34" charset="0"/>
            </a:endParaRPr>
          </a:p>
          <a:p>
            <a:pPr marL="384048" lvl="1" indent="-182880" algn="l" rtl="0">
              <a:lnSpc>
                <a:spcPct val="100000"/>
              </a:lnSpc>
              <a:spcBef>
                <a:spcPts val="400"/>
              </a:spcBef>
              <a:spcAft>
                <a:spcPts val="0"/>
              </a:spcAft>
              <a:buClr>
                <a:srgbClr val="3F3F3F"/>
              </a:buClr>
              <a:buSzPts val="1700"/>
              <a:buChar char="◦"/>
            </a:pPr>
            <a:r>
              <a:rPr lang="en-US" dirty="0">
                <a:latin typeface="Franklin Gothic Book" panose="020B0503020102020204" pitchFamily="34" charset="0"/>
              </a:rPr>
              <a:t>Various configurations of inputs</a:t>
            </a:r>
            <a:endParaRPr dirty="0">
              <a:latin typeface="Franklin Gothic Book" panose="020B05030201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4700"/>
              <a:buFont typeface="Bookman Old Style"/>
              <a:buNone/>
            </a:pPr>
            <a:r>
              <a:rPr lang="en-US"/>
              <a:t>Decision boundary</a:t>
            </a:r>
            <a:endParaRPr/>
          </a:p>
        </p:txBody>
      </p:sp>
      <p:pic>
        <p:nvPicPr>
          <p:cNvPr id="4098" name="Picture 2">
            <a:extLst>
              <a:ext uri="{FF2B5EF4-FFF2-40B4-BE49-F238E27FC236}">
                <a16:creationId xmlns:a16="http://schemas.microsoft.com/office/drawing/2014/main" id="{19D47CE1-8B53-1166-522A-F88479AD76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2764" y="2205572"/>
            <a:ext cx="5276850" cy="39338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pic>
        <p:nvPicPr>
          <p:cNvPr id="291" name="Google Shape;291;p26"/>
          <p:cNvPicPr preferRelativeResize="0"/>
          <p:nvPr/>
        </p:nvPicPr>
        <p:blipFill rotWithShape="1">
          <a:blip r:embed="rId3">
            <a:alphaModFix/>
          </a:blip>
          <a:srcRect/>
          <a:stretch/>
        </p:blipFill>
        <p:spPr>
          <a:xfrm>
            <a:off x="0" y="16690"/>
            <a:ext cx="12192000" cy="682461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Google Shape;296;p27"/>
          <p:cNvPicPr preferRelativeResize="0"/>
          <p:nvPr/>
        </p:nvPicPr>
        <p:blipFill rotWithShape="1">
          <a:blip r:embed="rId3">
            <a:alphaModFix/>
          </a:blip>
          <a:srcRect/>
          <a:stretch/>
        </p:blipFill>
        <p:spPr>
          <a:xfrm>
            <a:off x="0" y="16690"/>
            <a:ext cx="12192000" cy="682461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Google Shape;301;p28"/>
          <p:cNvPicPr preferRelativeResize="0"/>
          <p:nvPr/>
        </p:nvPicPr>
        <p:blipFill rotWithShape="1">
          <a:blip r:embed="rId3">
            <a:alphaModFix/>
          </a:blip>
          <a:srcRect/>
          <a:stretch/>
        </p:blipFill>
        <p:spPr>
          <a:xfrm>
            <a:off x="0" y="16690"/>
            <a:ext cx="12192000" cy="682461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Google Shape;306;p29"/>
          <p:cNvPicPr preferRelativeResize="0"/>
          <p:nvPr/>
        </p:nvPicPr>
        <p:blipFill rotWithShape="1">
          <a:blip r:embed="rId3">
            <a:alphaModFix/>
          </a:blip>
          <a:srcRect/>
          <a:stretch/>
        </p:blipFill>
        <p:spPr>
          <a:xfrm>
            <a:off x="0" y="16690"/>
            <a:ext cx="12192000" cy="682461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311" name="Google Shape;311;p63"/>
          <p:cNvPicPr preferRelativeResize="0"/>
          <p:nvPr/>
        </p:nvPicPr>
        <p:blipFill rotWithShape="1">
          <a:blip r:embed="rId3">
            <a:alphaModFix/>
          </a:blip>
          <a:srcRect/>
          <a:stretch/>
        </p:blipFill>
        <p:spPr>
          <a:xfrm>
            <a:off x="0" y="16690"/>
            <a:ext cx="12192000" cy="682461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0"/>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4700"/>
              <a:buFont typeface="Bookman Old Style"/>
              <a:buNone/>
            </a:pPr>
            <a:r>
              <a:rPr lang="en-US"/>
              <a:t>Try to classify 5 blobs</a:t>
            </a:r>
            <a:endParaRPr/>
          </a:p>
        </p:txBody>
      </p:sp>
      <p:pic>
        <p:nvPicPr>
          <p:cNvPr id="5122" name="Picture 2">
            <a:extLst>
              <a:ext uri="{FF2B5EF4-FFF2-40B4-BE49-F238E27FC236}">
                <a16:creationId xmlns:a16="http://schemas.microsoft.com/office/drawing/2014/main" id="{EC479E06-2730-DCC5-7463-6625452535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76" y="1985187"/>
            <a:ext cx="3231626" cy="250492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9326D259-C5CF-C68C-51A1-1ED279F74F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3235" y="3584486"/>
            <a:ext cx="3049297" cy="2681912"/>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5E082E86-6FF8-1B02-12B2-BC3302DACA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080" y="1985186"/>
            <a:ext cx="3287711" cy="250492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687AC75D-C2E4-5E5B-26CC-E681144D62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4266" y="3928881"/>
            <a:ext cx="3278061" cy="23835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4700"/>
              <a:buFont typeface="Bookman Old Style"/>
              <a:buNone/>
            </a:pPr>
            <a:r>
              <a:rPr lang="en-US"/>
              <a:t>XOR blobs</a:t>
            </a:r>
            <a:endParaRPr/>
          </a:p>
        </p:txBody>
      </p:sp>
      <p:sp>
        <p:nvSpPr>
          <p:cNvPr id="325" name="Google Shape;325;p31"/>
          <p:cNvSpPr txBox="1">
            <a:spLocks noGrp="1"/>
          </p:cNvSpPr>
          <p:nvPr>
            <p:ph type="body" idx="1"/>
          </p:nvPr>
        </p:nvSpPr>
        <p:spPr>
          <a:xfrm>
            <a:off x="1097280" y="2120900"/>
            <a:ext cx="4639736" cy="3748193"/>
          </a:xfrm>
          <a:prstGeom prst="rect">
            <a:avLst/>
          </a:prstGeom>
          <a:noFill/>
          <a:ln>
            <a:noFill/>
          </a:ln>
        </p:spPr>
        <p:txBody>
          <a:bodyPr spcFirstLastPara="1" wrap="square" lIns="0" tIns="45700" rIns="0" bIns="45700" anchor="t" anchorCtr="0">
            <a:normAutofit fontScale="85000" lnSpcReduction="10000"/>
          </a:bodyPr>
          <a:lstStyle/>
          <a:p>
            <a:pPr marL="91440" lvl="0" indent="-111601" algn="l" rtl="0">
              <a:lnSpc>
                <a:spcPct val="110000"/>
              </a:lnSpc>
              <a:spcBef>
                <a:spcPts val="0"/>
              </a:spcBef>
              <a:spcAft>
                <a:spcPts val="0"/>
              </a:spcAft>
              <a:buSzPct val="100000"/>
              <a:buChar char=" "/>
            </a:pPr>
            <a:r>
              <a:rPr lang="en-US" b="1" dirty="0">
                <a:latin typeface="Franklin Gothic Book" panose="020B0503020102020204" pitchFamily="34" charset="0"/>
              </a:rPr>
              <a:t>XOR</a:t>
            </a:r>
            <a:r>
              <a:rPr lang="en-US" dirty="0">
                <a:latin typeface="Franklin Gothic Book" panose="020B0503020102020204" pitchFamily="34" charset="0"/>
              </a:rPr>
              <a:t>: Exclusive OR is a logical operation that is true if and only if its arguments differ (one is true, the other is false). In our case we look at if the arguments a positive or negative.</a:t>
            </a:r>
            <a:endParaRPr dirty="0">
              <a:latin typeface="Franklin Gothic Book" panose="020B0503020102020204" pitchFamily="34" charset="0"/>
            </a:endParaRPr>
          </a:p>
          <a:p>
            <a:pPr marL="91440" lvl="0" indent="-111601" algn="l" rtl="0">
              <a:lnSpc>
                <a:spcPct val="110000"/>
              </a:lnSpc>
              <a:spcBef>
                <a:spcPts val="1400"/>
              </a:spcBef>
              <a:spcAft>
                <a:spcPts val="0"/>
              </a:spcAft>
              <a:buSzPct val="100000"/>
              <a:buChar char=" "/>
            </a:pPr>
            <a:r>
              <a:rPr lang="en-US" dirty="0">
                <a:latin typeface="Franklin Gothic Book" panose="020B0503020102020204" pitchFamily="34" charset="0"/>
              </a:rPr>
              <a:t>You are given a </a:t>
            </a:r>
            <a:r>
              <a:rPr lang="en-US" i="1" dirty="0">
                <a:latin typeface="Franklin Gothic Book" panose="020B0503020102020204" pitchFamily="34" charset="0"/>
              </a:rPr>
              <a:t>csv</a:t>
            </a:r>
            <a:r>
              <a:rPr lang="en-US" dirty="0">
                <a:latin typeface="Franklin Gothic Book" panose="020B0503020102020204" pitchFamily="34" charset="0"/>
              </a:rPr>
              <a:t> file with sample data of </a:t>
            </a:r>
            <a:r>
              <a:rPr lang="en-US" dirty="0" err="1">
                <a:latin typeface="Franklin Gothic Book" panose="020B0503020102020204" pitchFamily="34" charset="0"/>
              </a:rPr>
              <a:t>x,y</a:t>
            </a:r>
            <a:r>
              <a:rPr lang="en-US" dirty="0">
                <a:latin typeface="Franklin Gothic Book" panose="020B0503020102020204" pitchFamily="34" charset="0"/>
              </a:rPr>
              <a:t> coordinates for an XOR distribution similar to shown here.</a:t>
            </a:r>
            <a:endParaRPr dirty="0">
              <a:latin typeface="Franklin Gothic Book" panose="020B0503020102020204" pitchFamily="34" charset="0"/>
            </a:endParaRPr>
          </a:p>
          <a:p>
            <a:pPr marL="91440" lvl="0" indent="-111601" algn="l" rtl="0">
              <a:lnSpc>
                <a:spcPct val="110000"/>
              </a:lnSpc>
              <a:spcBef>
                <a:spcPts val="1400"/>
              </a:spcBef>
              <a:spcAft>
                <a:spcPts val="0"/>
              </a:spcAft>
              <a:buSzPct val="100000"/>
              <a:buChar char=" "/>
            </a:pPr>
            <a:r>
              <a:rPr lang="en-US" dirty="0">
                <a:latin typeface="Franklin Gothic Book" panose="020B0503020102020204" pitchFamily="34" charset="0"/>
              </a:rPr>
              <a:t>Then follow the steps from the previous slide to classify the blobs into their classes (colors, 0/1)</a:t>
            </a:r>
            <a:endParaRPr dirty="0">
              <a:latin typeface="Franklin Gothic Book" panose="020B0503020102020204" pitchFamily="34" charset="0"/>
            </a:endParaRPr>
          </a:p>
          <a:p>
            <a:pPr marL="91440" lvl="0" indent="-111601" algn="l" rtl="0">
              <a:lnSpc>
                <a:spcPct val="110000"/>
              </a:lnSpc>
              <a:spcBef>
                <a:spcPts val="1400"/>
              </a:spcBef>
              <a:spcAft>
                <a:spcPts val="0"/>
              </a:spcAft>
              <a:buSzPct val="100000"/>
              <a:buChar char=" "/>
            </a:pPr>
            <a:r>
              <a:rPr lang="en-US" dirty="0">
                <a:latin typeface="Franklin Gothic Book" panose="020B0503020102020204" pitchFamily="34" charset="0"/>
              </a:rPr>
              <a:t>Finally, plot the original blobs and the predictions. We do the predictions on a mesh of points that covers the entire plot area.</a:t>
            </a:r>
            <a:endParaRPr dirty="0">
              <a:latin typeface="Franklin Gothic Book" panose="020B0503020102020204" pitchFamily="34" charset="0"/>
            </a:endParaRPr>
          </a:p>
          <a:p>
            <a:pPr marL="91440" lvl="0" indent="0" algn="l" rtl="0">
              <a:lnSpc>
                <a:spcPct val="110000"/>
              </a:lnSpc>
              <a:spcBef>
                <a:spcPts val="1400"/>
              </a:spcBef>
              <a:spcAft>
                <a:spcPts val="0"/>
              </a:spcAft>
              <a:buSzPct val="100000"/>
              <a:buNone/>
            </a:pPr>
            <a:endParaRPr dirty="0">
              <a:latin typeface="Franklin Gothic Book" panose="020B0503020102020204" pitchFamily="34" charset="0"/>
            </a:endParaRPr>
          </a:p>
        </p:txBody>
      </p:sp>
      <p:pic>
        <p:nvPicPr>
          <p:cNvPr id="326" name="Google Shape;326;p31"/>
          <p:cNvPicPr preferRelativeResize="0"/>
          <p:nvPr/>
        </p:nvPicPr>
        <p:blipFill rotWithShape="1">
          <a:blip r:embed="rId3">
            <a:alphaModFix/>
          </a:blip>
          <a:srcRect/>
          <a:stretch/>
        </p:blipFill>
        <p:spPr>
          <a:xfrm>
            <a:off x="7570127" y="2001652"/>
            <a:ext cx="2850223" cy="386744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4700"/>
              <a:buFont typeface="Bookman Old Style"/>
              <a:buNone/>
            </a:pPr>
            <a:r>
              <a:rPr lang="en-US"/>
              <a:t>XOR blobs</a:t>
            </a:r>
            <a:endParaRPr/>
          </a:p>
        </p:txBody>
      </p:sp>
      <p:sp>
        <p:nvSpPr>
          <p:cNvPr id="325" name="Google Shape;325;p31"/>
          <p:cNvSpPr txBox="1">
            <a:spLocks noGrp="1"/>
          </p:cNvSpPr>
          <p:nvPr>
            <p:ph type="body" idx="1"/>
          </p:nvPr>
        </p:nvSpPr>
        <p:spPr>
          <a:xfrm>
            <a:off x="1097279" y="2120900"/>
            <a:ext cx="5756447" cy="3748193"/>
          </a:xfrm>
          <a:prstGeom prst="rect">
            <a:avLst/>
          </a:prstGeom>
          <a:noFill/>
          <a:ln>
            <a:noFill/>
          </a:ln>
        </p:spPr>
        <p:txBody>
          <a:bodyPr spcFirstLastPara="1" wrap="square" lIns="0" tIns="45700" rIns="0" bIns="45700" anchor="t" anchorCtr="0">
            <a:normAutofit/>
          </a:bodyPr>
          <a:lstStyle/>
          <a:p>
            <a:pPr marL="91440" lvl="0" indent="-111601" algn="l" rtl="0">
              <a:lnSpc>
                <a:spcPct val="110000"/>
              </a:lnSpc>
              <a:spcBef>
                <a:spcPts val="0"/>
              </a:spcBef>
              <a:spcAft>
                <a:spcPts val="0"/>
              </a:spcAft>
              <a:buSzPct val="100000"/>
              <a:buChar char=" "/>
            </a:pPr>
            <a:r>
              <a:rPr lang="en-US" dirty="0">
                <a:latin typeface="Franklin Gothic Book" panose="020B0503020102020204" pitchFamily="34" charset="0"/>
              </a:rPr>
              <a:t>This is a non-linearly separatable dataset; we will not be able to find the decision boundary using a Perceptron. Here is the result if we try: </a:t>
            </a:r>
            <a:endParaRPr dirty="0">
              <a:latin typeface="Franklin Gothic Book" panose="020B0503020102020204" pitchFamily="34" charset="0"/>
            </a:endParaRPr>
          </a:p>
          <a:p>
            <a:pPr marL="91440" lvl="0" indent="0" algn="l" rtl="0">
              <a:lnSpc>
                <a:spcPct val="110000"/>
              </a:lnSpc>
              <a:spcBef>
                <a:spcPts val="1400"/>
              </a:spcBef>
              <a:spcAft>
                <a:spcPts val="0"/>
              </a:spcAft>
              <a:buSzPct val="100000"/>
              <a:buNone/>
            </a:pPr>
            <a:endParaRPr dirty="0">
              <a:latin typeface="Franklin Gothic Book" panose="020B0503020102020204" pitchFamily="34" charset="0"/>
            </a:endParaRPr>
          </a:p>
        </p:txBody>
      </p:sp>
      <p:pic>
        <p:nvPicPr>
          <p:cNvPr id="8194" name="Picture 2">
            <a:extLst>
              <a:ext uri="{FF2B5EF4-FFF2-40B4-BE49-F238E27FC236}">
                <a16:creationId xmlns:a16="http://schemas.microsoft.com/office/drawing/2014/main" id="{1ADAC6DD-5833-9D5C-724A-41C3CBD597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243" y="3409407"/>
            <a:ext cx="3570477" cy="269580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F9EB349B-73F9-C597-CE3D-9BBC5B321C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7005" y="3412976"/>
            <a:ext cx="3332653" cy="2839657"/>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CB6E1EEA-ED84-1FDC-BA8B-B1E0E08979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9659" y="3411905"/>
            <a:ext cx="3723502" cy="275099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25BB4A6-D4D0-0040-1D90-A54A05149AB1}"/>
              </a:ext>
            </a:extLst>
          </p:cNvPr>
          <p:cNvPicPr>
            <a:picLocks noChangeAspect="1"/>
          </p:cNvPicPr>
          <p:nvPr/>
        </p:nvPicPr>
        <p:blipFill>
          <a:blip r:embed="rId6"/>
          <a:stretch>
            <a:fillRect/>
          </a:stretch>
        </p:blipFill>
        <p:spPr>
          <a:xfrm>
            <a:off x="6096000" y="2588230"/>
            <a:ext cx="5816899" cy="673135"/>
          </a:xfrm>
          <a:prstGeom prst="rect">
            <a:avLst/>
          </a:prstGeom>
        </p:spPr>
      </p:pic>
    </p:spTree>
    <p:extLst>
      <p:ext uri="{BB962C8B-B14F-4D97-AF65-F5344CB8AC3E}">
        <p14:creationId xmlns:p14="http://schemas.microsoft.com/office/powerpoint/2010/main" val="35304082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pic>
        <p:nvPicPr>
          <p:cNvPr id="6146" name="Picture 2">
            <a:extLst>
              <a:ext uri="{FF2B5EF4-FFF2-40B4-BE49-F238E27FC236}">
                <a16:creationId xmlns:a16="http://schemas.microsoft.com/office/drawing/2014/main" id="{FED16C59-60A5-031C-2ACE-F96E1ED0BE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015" y="1783357"/>
            <a:ext cx="5918421" cy="458753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122A70CD-6B0F-6EE8-CDFB-9942C5B575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9840" y="2034657"/>
            <a:ext cx="5482171" cy="413918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5DEFADD-1E89-3C69-433A-591216623334}"/>
              </a:ext>
            </a:extLst>
          </p:cNvPr>
          <p:cNvPicPr>
            <a:picLocks noChangeAspect="1"/>
          </p:cNvPicPr>
          <p:nvPr/>
        </p:nvPicPr>
        <p:blipFill>
          <a:blip r:embed="rId5"/>
          <a:stretch>
            <a:fillRect/>
          </a:stretch>
        </p:blipFill>
        <p:spPr>
          <a:xfrm>
            <a:off x="791434" y="960416"/>
            <a:ext cx="5797848" cy="609631"/>
          </a:xfrm>
          <a:prstGeom prst="rect">
            <a:avLst/>
          </a:prstGeom>
        </p:spPr>
      </p:pic>
      <p:sp>
        <p:nvSpPr>
          <p:cNvPr id="4" name="Google Shape;325;p31">
            <a:extLst>
              <a:ext uri="{FF2B5EF4-FFF2-40B4-BE49-F238E27FC236}">
                <a16:creationId xmlns:a16="http://schemas.microsoft.com/office/drawing/2014/main" id="{2FA5A425-60FE-AB0E-6216-D7210ED64D99}"/>
              </a:ext>
            </a:extLst>
          </p:cNvPr>
          <p:cNvSpPr txBox="1">
            <a:spLocks/>
          </p:cNvSpPr>
          <p:nvPr/>
        </p:nvSpPr>
        <p:spPr>
          <a:xfrm>
            <a:off x="704172" y="495806"/>
            <a:ext cx="5756447" cy="609632"/>
          </a:xfrm>
          <a:prstGeom prst="rect">
            <a:avLst/>
          </a:prstGeom>
          <a:noFill/>
          <a:ln>
            <a:noFill/>
          </a:ln>
        </p:spPr>
        <p:txBody>
          <a:bodyPr spcFirstLastPara="1" wrap="square" lIns="0" tIns="45700" rIns="0"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1440" indent="-111601">
              <a:lnSpc>
                <a:spcPct val="110000"/>
              </a:lnSpc>
              <a:buSzPct val="100000"/>
              <a:buFont typeface="Arial"/>
              <a:buChar char=" "/>
            </a:pPr>
            <a:r>
              <a:rPr lang="en-US" dirty="0">
                <a:latin typeface="Franklin Gothic Book" panose="020B0503020102020204" pitchFamily="34" charset="0"/>
              </a:rPr>
              <a:t>Lets try a bigger network (2 hidden layers, 5 nodes each)</a:t>
            </a:r>
          </a:p>
          <a:p>
            <a:pPr marL="91440">
              <a:lnSpc>
                <a:spcPct val="110000"/>
              </a:lnSpc>
              <a:spcBef>
                <a:spcPts val="1400"/>
              </a:spcBef>
              <a:buSzPct val="100000"/>
            </a:pPr>
            <a:endParaRPr lang="en-US" dirty="0">
              <a:latin typeface="Franklin Gothic Book" panose="020B05030201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70952-0B40-83CF-01A2-54166B733849}"/>
              </a:ext>
            </a:extLst>
          </p:cNvPr>
          <p:cNvSpPr>
            <a:spLocks noGrp="1"/>
          </p:cNvSpPr>
          <p:nvPr>
            <p:ph type="title"/>
          </p:nvPr>
        </p:nvSpPr>
        <p:spPr>
          <a:xfrm>
            <a:off x="1097280" y="758952"/>
            <a:ext cx="10058400" cy="2212848"/>
          </a:xfrm>
        </p:spPr>
        <p:txBody>
          <a:bodyPr>
            <a:normAutofit/>
          </a:bodyPr>
          <a:lstStyle/>
          <a:p>
            <a:r>
              <a:rPr kumimoji="0" lang="en-US" sz="6600" b="1" i="0" u="none" strike="noStrike" kern="0" cap="none" spc="0" normalizeH="0" baseline="0" noProof="0" dirty="0">
                <a:ln>
                  <a:noFill/>
                </a:ln>
                <a:solidFill>
                  <a:srgbClr val="000000">
                    <a:lumMod val="95000"/>
                    <a:lumOff val="5000"/>
                  </a:srgbClr>
                </a:solidFill>
                <a:effectLst/>
                <a:uLnTx/>
                <a:uFillTx/>
                <a:latin typeface="Franklin Gothic Book" panose="020B0503020102020204" pitchFamily="34" charset="0"/>
                <a:ea typeface="Open Sans" charset="0"/>
                <a:cs typeface="Open Sans" charset="0"/>
              </a:rPr>
              <a:t>Demo of </a:t>
            </a:r>
            <a:r>
              <a:rPr kumimoji="0" lang="en-US" sz="6600" b="1" i="0" u="none" strike="noStrike" kern="0" cap="none" spc="0" normalizeH="0" baseline="0" noProof="0" dirty="0" err="1">
                <a:ln>
                  <a:noFill/>
                </a:ln>
                <a:solidFill>
                  <a:srgbClr val="000000">
                    <a:lumMod val="95000"/>
                    <a:lumOff val="5000"/>
                  </a:srgbClr>
                </a:solidFill>
                <a:effectLst/>
                <a:uLnTx/>
                <a:uFillTx/>
                <a:latin typeface="Franklin Gothic Book" panose="020B0503020102020204" pitchFamily="34" charset="0"/>
                <a:ea typeface="Open Sans" charset="0"/>
                <a:cs typeface="Open Sans" charset="0"/>
              </a:rPr>
              <a:t>Tensorflow</a:t>
            </a:r>
            <a:r>
              <a:rPr kumimoji="0" lang="en-US" sz="6600" b="1" i="0" u="none" strike="noStrike" kern="0" cap="none" spc="0" normalizeH="0" baseline="0" noProof="0" dirty="0">
                <a:ln>
                  <a:noFill/>
                </a:ln>
                <a:solidFill>
                  <a:srgbClr val="000000">
                    <a:lumMod val="95000"/>
                    <a:lumOff val="5000"/>
                  </a:srgbClr>
                </a:solidFill>
                <a:effectLst/>
                <a:uLnTx/>
                <a:uFillTx/>
                <a:latin typeface="Franklin Gothic Book" panose="020B0503020102020204" pitchFamily="34" charset="0"/>
                <a:ea typeface="Open Sans" charset="0"/>
                <a:cs typeface="Open Sans" charset="0"/>
              </a:rPr>
              <a:t> Playground</a:t>
            </a:r>
            <a:endParaRPr lang="en-US" sz="6600" dirty="0">
              <a:latin typeface="Franklin Gothic Book" panose="020B0503020102020204" pitchFamily="34" charset="0"/>
            </a:endParaRPr>
          </a:p>
        </p:txBody>
      </p:sp>
    </p:spTree>
    <p:extLst>
      <p:ext uri="{BB962C8B-B14F-4D97-AF65-F5344CB8AC3E}">
        <p14:creationId xmlns:p14="http://schemas.microsoft.com/office/powerpoint/2010/main" val="14442596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7170" name="Picture 2">
            <a:extLst>
              <a:ext uri="{FF2B5EF4-FFF2-40B4-BE49-F238E27FC236}">
                <a16:creationId xmlns:a16="http://schemas.microsoft.com/office/drawing/2014/main" id="{0CCEAA78-8F9D-05E9-6C3D-1D1C219B6F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094" y="1004130"/>
            <a:ext cx="5632078" cy="479893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F372A7A1-751F-1A2A-3CE1-32F85E36AD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0589" y="1004130"/>
            <a:ext cx="6124635" cy="45249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pic>
        <p:nvPicPr>
          <p:cNvPr id="351" name="Google Shape;351;p36"/>
          <p:cNvPicPr preferRelativeResize="0"/>
          <p:nvPr/>
        </p:nvPicPr>
        <p:blipFill rotWithShape="1">
          <a:blip r:embed="rId3">
            <a:alphaModFix/>
          </a:blip>
          <a:srcRect t="7680"/>
          <a:stretch/>
        </p:blipFill>
        <p:spPr>
          <a:xfrm>
            <a:off x="820396" y="109329"/>
            <a:ext cx="11039138" cy="625488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37"/>
          <p:cNvPicPr preferRelativeResize="0"/>
          <p:nvPr/>
        </p:nvPicPr>
        <p:blipFill rotWithShape="1">
          <a:blip r:embed="rId3">
            <a:alphaModFix/>
          </a:blip>
          <a:srcRect t="6812"/>
          <a:stretch/>
        </p:blipFill>
        <p:spPr>
          <a:xfrm>
            <a:off x="867398" y="129209"/>
            <a:ext cx="10892299" cy="622981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61" name="Google Shape;361;p38"/>
          <p:cNvPicPr preferRelativeResize="0"/>
          <p:nvPr/>
        </p:nvPicPr>
        <p:blipFill rotWithShape="1">
          <a:blip r:embed="rId3">
            <a:alphaModFix/>
          </a:blip>
          <a:srcRect t="7244"/>
          <a:stretch/>
        </p:blipFill>
        <p:spPr>
          <a:xfrm>
            <a:off x="987039" y="162371"/>
            <a:ext cx="10802238" cy="614948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366" name="Google Shape;366;p39"/>
          <p:cNvPicPr preferRelativeResize="0"/>
          <p:nvPr/>
        </p:nvPicPr>
        <p:blipFill rotWithShape="1">
          <a:blip r:embed="rId3">
            <a:alphaModFix/>
          </a:blip>
          <a:srcRect t="7536"/>
          <a:stretch/>
        </p:blipFill>
        <p:spPr>
          <a:xfrm>
            <a:off x="948583" y="89452"/>
            <a:ext cx="11052933" cy="627253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0"/>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4700"/>
              <a:buFont typeface="Bookman Old Style"/>
              <a:buNone/>
            </a:pPr>
            <a:r>
              <a:rPr lang="en-US"/>
              <a:t>Circular blobs</a:t>
            </a:r>
            <a:endParaRPr/>
          </a:p>
        </p:txBody>
      </p:sp>
      <p:sp>
        <p:nvSpPr>
          <p:cNvPr id="372" name="Google Shape;372;p40"/>
          <p:cNvSpPr txBox="1">
            <a:spLocks noGrp="1"/>
          </p:cNvSpPr>
          <p:nvPr>
            <p:ph type="body" idx="1"/>
          </p:nvPr>
        </p:nvSpPr>
        <p:spPr>
          <a:xfrm>
            <a:off x="1097280" y="2120900"/>
            <a:ext cx="4639736" cy="3748193"/>
          </a:xfrm>
          <a:prstGeom prst="rect">
            <a:avLst/>
          </a:prstGeom>
          <a:noFill/>
          <a:ln>
            <a:noFill/>
          </a:ln>
        </p:spPr>
        <p:txBody>
          <a:bodyPr spcFirstLastPara="1" wrap="square" lIns="0" tIns="45700" rIns="0" bIns="45700" anchor="t" anchorCtr="0">
            <a:normAutofit lnSpcReduction="10000"/>
          </a:bodyPr>
          <a:lstStyle/>
          <a:p>
            <a:pPr marL="91440" lvl="0" indent="-120650" algn="l" rtl="0">
              <a:lnSpc>
                <a:spcPct val="110000"/>
              </a:lnSpc>
              <a:spcBef>
                <a:spcPts val="0"/>
              </a:spcBef>
              <a:spcAft>
                <a:spcPts val="0"/>
              </a:spcAft>
              <a:buSzPts val="1900"/>
              <a:buChar char=" "/>
            </a:pPr>
            <a:r>
              <a:rPr lang="en-US" dirty="0">
                <a:latin typeface="Franklin Gothic Book" panose="020B0503020102020204" pitchFamily="34" charset="0"/>
              </a:rPr>
              <a:t>Scikit learn has a </a:t>
            </a:r>
            <a:r>
              <a:rPr lang="en-US" i="1" dirty="0" err="1">
                <a:latin typeface="Franklin Gothic Book" panose="020B0503020102020204" pitchFamily="34" charset="0"/>
              </a:rPr>
              <a:t>make_circles</a:t>
            </a:r>
            <a:r>
              <a:rPr lang="en-US" i="1" dirty="0">
                <a:latin typeface="Franklin Gothic Book" panose="020B0503020102020204" pitchFamily="34" charset="0"/>
              </a:rPr>
              <a:t> </a:t>
            </a:r>
            <a:r>
              <a:rPr lang="en-US" dirty="0">
                <a:latin typeface="Franklin Gothic Book" panose="020B0503020102020204" pitchFamily="34" charset="0"/>
              </a:rPr>
              <a:t>function that can make a larger circle around a smaller circles of blobs.</a:t>
            </a:r>
          </a:p>
          <a:p>
            <a:pPr marL="91440" lvl="0" indent="-120650" algn="l" rtl="0">
              <a:lnSpc>
                <a:spcPct val="110000"/>
              </a:lnSpc>
              <a:spcBef>
                <a:spcPts val="0"/>
              </a:spcBef>
              <a:spcAft>
                <a:spcPts val="0"/>
              </a:spcAft>
              <a:buSzPts val="1900"/>
              <a:buChar char=" "/>
            </a:pPr>
            <a:r>
              <a:rPr lang="en-US" dirty="0">
                <a:latin typeface="Franklin Gothic Book" panose="020B0503020102020204" pitchFamily="34" charset="0"/>
              </a:rPr>
              <a:t>Again a highly non-linear data set. </a:t>
            </a:r>
            <a:endParaRPr dirty="0">
              <a:latin typeface="Franklin Gothic Book" panose="020B0503020102020204" pitchFamily="34" charset="0"/>
            </a:endParaRPr>
          </a:p>
          <a:p>
            <a:pPr marL="91440" lvl="0" indent="-120650" algn="l" rtl="0">
              <a:lnSpc>
                <a:spcPct val="110000"/>
              </a:lnSpc>
              <a:spcBef>
                <a:spcPts val="1400"/>
              </a:spcBef>
              <a:spcAft>
                <a:spcPts val="0"/>
              </a:spcAft>
              <a:buSzPts val="1900"/>
              <a:buChar char=" "/>
            </a:pPr>
            <a:r>
              <a:rPr lang="en-US" dirty="0">
                <a:latin typeface="Franklin Gothic Book" panose="020B0503020102020204" pitchFamily="34" charset="0"/>
              </a:rPr>
              <a:t>Then follow the steps from the previous slide to classify the blobs into their classes (colors, 0/1)</a:t>
            </a:r>
            <a:endParaRPr dirty="0">
              <a:latin typeface="Franklin Gothic Book" panose="020B0503020102020204" pitchFamily="34" charset="0"/>
            </a:endParaRPr>
          </a:p>
          <a:p>
            <a:pPr marL="91440" lvl="0" indent="-120650" algn="l" rtl="0">
              <a:lnSpc>
                <a:spcPct val="110000"/>
              </a:lnSpc>
              <a:spcBef>
                <a:spcPts val="1400"/>
              </a:spcBef>
              <a:spcAft>
                <a:spcPts val="0"/>
              </a:spcAft>
              <a:buSzPts val="1900"/>
              <a:buChar char=" "/>
            </a:pPr>
            <a:r>
              <a:rPr lang="en-US" dirty="0">
                <a:latin typeface="Franklin Gothic Book" panose="020B0503020102020204" pitchFamily="34" charset="0"/>
              </a:rPr>
              <a:t>Finally, plot the original blobs and the predictions. We do the predictions on a mesh of points that covers the entire plot area.</a:t>
            </a:r>
            <a:endParaRPr dirty="0">
              <a:latin typeface="Franklin Gothic Book" panose="020B0503020102020204" pitchFamily="34" charset="0"/>
            </a:endParaRPr>
          </a:p>
          <a:p>
            <a:pPr marL="91440" lvl="0" indent="0" algn="l" rtl="0">
              <a:lnSpc>
                <a:spcPct val="110000"/>
              </a:lnSpc>
              <a:spcBef>
                <a:spcPts val="1400"/>
              </a:spcBef>
              <a:spcAft>
                <a:spcPts val="0"/>
              </a:spcAft>
              <a:buSzPts val="1900"/>
              <a:buNone/>
            </a:pPr>
            <a:endParaRPr dirty="0">
              <a:latin typeface="Franklin Gothic Book" panose="020B0503020102020204" pitchFamily="34" charset="0"/>
            </a:endParaRPr>
          </a:p>
        </p:txBody>
      </p:sp>
      <p:pic>
        <p:nvPicPr>
          <p:cNvPr id="373" name="Google Shape;373;p40"/>
          <p:cNvPicPr preferRelativeResize="0">
            <a:picLocks noGrp="1"/>
          </p:cNvPicPr>
          <p:nvPr>
            <p:ph type="body" idx="2"/>
          </p:nvPr>
        </p:nvPicPr>
        <p:blipFill rotWithShape="1">
          <a:blip r:embed="rId3">
            <a:alphaModFix/>
          </a:blip>
          <a:srcRect/>
          <a:stretch/>
        </p:blipFill>
        <p:spPr>
          <a:xfrm>
            <a:off x="7494705" y="2120900"/>
            <a:ext cx="2682641" cy="374808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10242" name="Picture 2">
            <a:extLst>
              <a:ext uri="{FF2B5EF4-FFF2-40B4-BE49-F238E27FC236}">
                <a16:creationId xmlns:a16="http://schemas.microsoft.com/office/drawing/2014/main" id="{EFEC6A7B-90CC-FEEC-BD7A-A16E3E47E2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0071" y="586945"/>
            <a:ext cx="6831857" cy="53780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Google Shape;383;p42"/>
          <p:cNvPicPr preferRelativeResize="0"/>
          <p:nvPr/>
        </p:nvPicPr>
        <p:blipFill rotWithShape="1">
          <a:blip r:embed="rId3">
            <a:alphaModFix/>
          </a:blip>
          <a:srcRect/>
          <a:stretch/>
        </p:blipFill>
        <p:spPr>
          <a:xfrm>
            <a:off x="3166662" y="790575"/>
            <a:ext cx="6115050" cy="52768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pic>
        <p:nvPicPr>
          <p:cNvPr id="11266" name="Picture 2">
            <a:extLst>
              <a:ext uri="{FF2B5EF4-FFF2-40B4-BE49-F238E27FC236}">
                <a16:creationId xmlns:a16="http://schemas.microsoft.com/office/drawing/2014/main" id="{49BB1875-A0D6-D2FF-9D3F-E344F1EFFF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4749" y="773394"/>
            <a:ext cx="5962502" cy="50804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pic>
        <p:nvPicPr>
          <p:cNvPr id="12290" name="Picture 2">
            <a:extLst>
              <a:ext uri="{FF2B5EF4-FFF2-40B4-BE49-F238E27FC236}">
                <a16:creationId xmlns:a16="http://schemas.microsoft.com/office/drawing/2014/main" id="{03493733-7F52-8CA3-85BF-F0C8DE5767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9955" y="675875"/>
            <a:ext cx="7072089" cy="52249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4"/>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4700"/>
              <a:buFont typeface="Bookman Old Style"/>
              <a:buNone/>
            </a:pPr>
            <a:r>
              <a:rPr lang="en-US" dirty="0"/>
              <a:t>Demo of multi-layer Neural Network</a:t>
            </a:r>
            <a:endParaRPr dirty="0"/>
          </a:p>
        </p:txBody>
      </p:sp>
      <p:sp>
        <p:nvSpPr>
          <p:cNvPr id="120" name="Google Shape;120;p4"/>
          <p:cNvSpPr txBox="1">
            <a:spLocks noGrp="1"/>
          </p:cNvSpPr>
          <p:nvPr>
            <p:ph type="body" idx="1"/>
          </p:nvPr>
        </p:nvSpPr>
        <p:spPr>
          <a:xfrm>
            <a:off x="1097280" y="2120900"/>
            <a:ext cx="4345577" cy="3748193"/>
          </a:xfrm>
          <a:prstGeom prst="rect">
            <a:avLst/>
          </a:prstGeom>
          <a:noFill/>
          <a:ln>
            <a:noFill/>
          </a:ln>
        </p:spPr>
        <p:txBody>
          <a:bodyPr spcFirstLastPara="1" wrap="square" lIns="0" tIns="45700" rIns="0" bIns="45700" anchor="t" anchorCtr="0">
            <a:normAutofit/>
          </a:bodyPr>
          <a:lstStyle/>
          <a:p>
            <a:pPr marL="91440" lvl="0" indent="-120650" algn="l" rtl="0">
              <a:lnSpc>
                <a:spcPct val="110000"/>
              </a:lnSpc>
              <a:spcBef>
                <a:spcPts val="0"/>
              </a:spcBef>
              <a:spcAft>
                <a:spcPts val="0"/>
              </a:spcAft>
              <a:buSzPts val="1900"/>
              <a:buChar char=" "/>
            </a:pPr>
            <a:r>
              <a:rPr lang="en-US" dirty="0">
                <a:latin typeface="Franklin Gothic Book" panose="020B0503020102020204" pitchFamily="34" charset="0"/>
              </a:rPr>
              <a:t>Go to </a:t>
            </a:r>
            <a:r>
              <a:rPr lang="en-US" u="sng" dirty="0">
                <a:solidFill>
                  <a:schemeClr val="hlink"/>
                </a:solidFill>
                <a:latin typeface="Franklin Gothic Book" panose="020B0503020102020204" pitchFamily="34" charset="0"/>
                <a:hlinkClick r:id="rId3"/>
              </a:rPr>
              <a:t>https://playground.tensorflow.org</a:t>
            </a:r>
            <a:endParaRPr dirty="0">
              <a:latin typeface="Franklin Gothic Book" panose="020B0503020102020204" pitchFamily="34" charset="0"/>
            </a:endParaRPr>
          </a:p>
          <a:p>
            <a:pPr marL="91440" lvl="0" indent="-120650" algn="l" rtl="0">
              <a:lnSpc>
                <a:spcPct val="110000"/>
              </a:lnSpc>
              <a:spcBef>
                <a:spcPts val="1400"/>
              </a:spcBef>
              <a:spcAft>
                <a:spcPts val="0"/>
              </a:spcAft>
              <a:buSzPts val="1900"/>
              <a:buChar char=" "/>
            </a:pPr>
            <a:r>
              <a:rPr lang="en-US" b="1" dirty="0">
                <a:latin typeface="Franklin Gothic Book" panose="020B0503020102020204" pitchFamily="34" charset="0"/>
              </a:rPr>
              <a:t>Problem</a:t>
            </a:r>
            <a:r>
              <a:rPr lang="en-US" dirty="0">
                <a:latin typeface="Franklin Gothic Book" panose="020B0503020102020204" pitchFamily="34" charset="0"/>
              </a:rPr>
              <a:t>: Train a multilayer neural network to </a:t>
            </a:r>
            <a:r>
              <a:rPr lang="en-US" i="1" dirty="0">
                <a:solidFill>
                  <a:srgbClr val="FF0000"/>
                </a:solidFill>
                <a:latin typeface="Franklin Gothic Book" panose="020B0503020102020204" pitchFamily="34" charset="0"/>
              </a:rPr>
              <a:t>classify</a:t>
            </a:r>
            <a:r>
              <a:rPr lang="en-US" dirty="0">
                <a:latin typeface="Franklin Gothic Book" panose="020B0503020102020204" pitchFamily="34" charset="0"/>
              </a:rPr>
              <a:t> dots into two categories (orange and blue)</a:t>
            </a:r>
            <a:endParaRPr dirty="0">
              <a:latin typeface="Franklin Gothic Book" panose="020B0503020102020204" pitchFamily="34" charset="0"/>
            </a:endParaRPr>
          </a:p>
          <a:p>
            <a:pPr marL="384048" lvl="1" indent="-182880" algn="l" rtl="0">
              <a:lnSpc>
                <a:spcPct val="100000"/>
              </a:lnSpc>
              <a:spcBef>
                <a:spcPts val="400"/>
              </a:spcBef>
              <a:spcAft>
                <a:spcPts val="0"/>
              </a:spcAft>
              <a:buClr>
                <a:srgbClr val="3F3F3F"/>
              </a:buClr>
              <a:buSzPts val="1700"/>
              <a:buChar char="◦"/>
            </a:pPr>
            <a:r>
              <a:rPr lang="en-US" dirty="0">
                <a:latin typeface="Franklin Gothic Book" panose="020B0503020102020204" pitchFamily="34" charset="0"/>
              </a:rPr>
              <a:t>Explore various input datasets</a:t>
            </a:r>
            <a:endParaRPr dirty="0">
              <a:latin typeface="Franklin Gothic Book" panose="020B0503020102020204" pitchFamily="34" charset="0"/>
            </a:endParaRPr>
          </a:p>
          <a:p>
            <a:pPr marL="384048" lvl="1" indent="-182880" algn="l" rtl="0">
              <a:lnSpc>
                <a:spcPct val="100000"/>
              </a:lnSpc>
              <a:spcBef>
                <a:spcPts val="600"/>
              </a:spcBef>
              <a:spcAft>
                <a:spcPts val="0"/>
              </a:spcAft>
              <a:buClr>
                <a:srgbClr val="3F3F3F"/>
              </a:buClr>
              <a:buSzPts val="1700"/>
              <a:buChar char="◦"/>
            </a:pPr>
            <a:r>
              <a:rPr lang="en-US" dirty="0">
                <a:latin typeface="Franklin Gothic Book" panose="020B0503020102020204" pitchFamily="34" charset="0"/>
              </a:rPr>
              <a:t>Explore hyperparameters and the loss function</a:t>
            </a:r>
            <a:endParaRPr dirty="0">
              <a:latin typeface="Franklin Gothic Book" panose="020B0503020102020204" pitchFamily="34" charset="0"/>
            </a:endParaRPr>
          </a:p>
          <a:p>
            <a:pPr marL="91440" lvl="0" indent="0" algn="l" rtl="0">
              <a:lnSpc>
                <a:spcPct val="110000"/>
              </a:lnSpc>
              <a:spcBef>
                <a:spcPts val="1600"/>
              </a:spcBef>
              <a:spcAft>
                <a:spcPts val="0"/>
              </a:spcAft>
              <a:buSzPts val="1900"/>
              <a:buNone/>
            </a:pPr>
            <a:endParaRPr dirty="0">
              <a:latin typeface="Franklin Gothic Book" panose="020B0503020102020204" pitchFamily="34" charset="0"/>
            </a:endParaRPr>
          </a:p>
          <a:p>
            <a:pPr marL="91440" lvl="0" indent="-120650" algn="l" rtl="0">
              <a:lnSpc>
                <a:spcPct val="110000"/>
              </a:lnSpc>
              <a:spcBef>
                <a:spcPts val="1400"/>
              </a:spcBef>
              <a:spcAft>
                <a:spcPts val="0"/>
              </a:spcAft>
              <a:buSzPts val="1900"/>
              <a:buChar char=" "/>
            </a:pPr>
            <a:r>
              <a:rPr lang="en-US" dirty="0">
                <a:latin typeface="Franklin Gothic Book" panose="020B0503020102020204" pitchFamily="34" charset="0"/>
              </a:rPr>
              <a:t> </a:t>
            </a:r>
            <a:endParaRPr dirty="0">
              <a:latin typeface="Franklin Gothic Book" panose="020B0503020102020204" pitchFamily="34" charset="0"/>
            </a:endParaRPr>
          </a:p>
          <a:p>
            <a:pPr marL="91440" lvl="0" indent="0" algn="l" rtl="0">
              <a:lnSpc>
                <a:spcPct val="110000"/>
              </a:lnSpc>
              <a:spcBef>
                <a:spcPts val="1400"/>
              </a:spcBef>
              <a:spcAft>
                <a:spcPts val="0"/>
              </a:spcAft>
              <a:buSzPts val="1900"/>
              <a:buNone/>
            </a:pPr>
            <a:endParaRPr dirty="0">
              <a:latin typeface="Franklin Gothic Book" panose="020B0503020102020204" pitchFamily="34" charset="0"/>
            </a:endParaRPr>
          </a:p>
        </p:txBody>
      </p:sp>
      <p:pic>
        <p:nvPicPr>
          <p:cNvPr id="121" name="Google Shape;121;p4"/>
          <p:cNvPicPr preferRelativeResize="0"/>
          <p:nvPr/>
        </p:nvPicPr>
        <p:blipFill rotWithShape="1">
          <a:blip r:embed="rId4">
            <a:alphaModFix/>
          </a:blip>
          <a:srcRect t="11144" b="4179"/>
          <a:stretch/>
        </p:blipFill>
        <p:spPr>
          <a:xfrm>
            <a:off x="5712864" y="1987187"/>
            <a:ext cx="5808100" cy="418441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pic>
        <p:nvPicPr>
          <p:cNvPr id="398" name="Google Shape;398;p45"/>
          <p:cNvPicPr preferRelativeResize="0"/>
          <p:nvPr/>
        </p:nvPicPr>
        <p:blipFill rotWithShape="1">
          <a:blip r:embed="rId3">
            <a:alphaModFix/>
          </a:blip>
          <a:srcRect t="6812"/>
          <a:stretch/>
        </p:blipFill>
        <p:spPr>
          <a:xfrm>
            <a:off x="717846" y="120755"/>
            <a:ext cx="10915508" cy="624309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pic>
        <p:nvPicPr>
          <p:cNvPr id="403" name="Google Shape;403;p46"/>
          <p:cNvPicPr preferRelativeResize="0"/>
          <p:nvPr/>
        </p:nvPicPr>
        <p:blipFill rotWithShape="1">
          <a:blip r:embed="rId3">
            <a:alphaModFix/>
          </a:blip>
          <a:srcRect t="7101"/>
          <a:stretch/>
        </p:blipFill>
        <p:spPr>
          <a:xfrm>
            <a:off x="841760" y="212902"/>
            <a:ext cx="10662419" cy="607936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p47"/>
          <p:cNvPicPr preferRelativeResize="0"/>
          <p:nvPr/>
        </p:nvPicPr>
        <p:blipFill rotWithShape="1">
          <a:blip r:embed="rId3">
            <a:alphaModFix/>
          </a:blip>
          <a:srcRect t="7680"/>
          <a:stretch/>
        </p:blipFill>
        <p:spPr>
          <a:xfrm>
            <a:off x="927218" y="154845"/>
            <a:ext cx="10766483" cy="610039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pic>
        <p:nvPicPr>
          <p:cNvPr id="413" name="Google Shape;413;p48"/>
          <p:cNvPicPr preferRelativeResize="0"/>
          <p:nvPr/>
        </p:nvPicPr>
        <p:blipFill rotWithShape="1">
          <a:blip r:embed="rId3">
            <a:alphaModFix/>
          </a:blip>
          <a:srcRect t="7536"/>
          <a:stretch/>
        </p:blipFill>
        <p:spPr>
          <a:xfrm>
            <a:off x="769121" y="102271"/>
            <a:ext cx="10967995" cy="622433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18" name="Google Shape;418;p49"/>
          <p:cNvPicPr preferRelativeResize="0"/>
          <p:nvPr/>
        </p:nvPicPr>
        <p:blipFill rotWithShape="1">
          <a:blip r:embed="rId3">
            <a:alphaModFix/>
          </a:blip>
          <a:srcRect t="7970"/>
          <a:stretch/>
        </p:blipFill>
        <p:spPr>
          <a:xfrm>
            <a:off x="786213" y="120059"/>
            <a:ext cx="11060092" cy="624708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50"/>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4700"/>
              <a:buFont typeface="Bookman Old Style"/>
              <a:buNone/>
            </a:pPr>
            <a:r>
              <a:rPr lang="en-US"/>
              <a:t>Summary</a:t>
            </a:r>
            <a:endParaRPr/>
          </a:p>
        </p:txBody>
      </p:sp>
      <p:sp>
        <p:nvSpPr>
          <p:cNvPr id="424" name="Google Shape;424;p50"/>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p>
            <a:pPr marL="0" lvl="0" indent="0" algn="l" rtl="0">
              <a:lnSpc>
                <a:spcPct val="110000"/>
              </a:lnSpc>
              <a:spcBef>
                <a:spcPts val="0"/>
              </a:spcBef>
              <a:spcAft>
                <a:spcPts val="0"/>
              </a:spcAft>
              <a:buSzPts val="1900"/>
              <a:buNone/>
            </a:pPr>
            <a:r>
              <a:rPr lang="en-US" dirty="0">
                <a:latin typeface="Franklin Gothic Book" panose="020B0503020102020204" pitchFamily="34" charset="0"/>
              </a:rPr>
              <a:t>Demo of NN training</a:t>
            </a:r>
            <a:endParaRPr dirty="0">
              <a:latin typeface="Franklin Gothic Book" panose="020B0503020102020204" pitchFamily="34" charset="0"/>
            </a:endParaRPr>
          </a:p>
          <a:p>
            <a:pPr marL="0" lvl="0" indent="0" algn="l" rtl="0">
              <a:lnSpc>
                <a:spcPct val="110000"/>
              </a:lnSpc>
              <a:spcBef>
                <a:spcPts val="1400"/>
              </a:spcBef>
              <a:spcAft>
                <a:spcPts val="0"/>
              </a:spcAft>
              <a:buSzPts val="1900"/>
              <a:buNone/>
            </a:pPr>
            <a:r>
              <a:rPr lang="en-US" dirty="0">
                <a:latin typeface="Franklin Gothic Book" panose="020B0503020102020204" pitchFamily="34" charset="0"/>
              </a:rPr>
              <a:t>Choice of many parameters</a:t>
            </a:r>
            <a:endParaRPr dirty="0">
              <a:latin typeface="Franklin Gothic Book" panose="020B0503020102020204" pitchFamily="34" charset="0"/>
            </a:endParaRPr>
          </a:p>
          <a:p>
            <a:pPr marL="0" lvl="0" indent="0" algn="l" rtl="0">
              <a:lnSpc>
                <a:spcPct val="110000"/>
              </a:lnSpc>
              <a:spcBef>
                <a:spcPts val="1400"/>
              </a:spcBef>
              <a:spcAft>
                <a:spcPts val="0"/>
              </a:spcAft>
              <a:buSzPts val="1900"/>
              <a:buNone/>
            </a:pPr>
            <a:r>
              <a:rPr lang="en-US" dirty="0">
                <a:latin typeface="Franklin Gothic Book" panose="020B0503020102020204" pitchFamily="34" charset="0"/>
              </a:rPr>
              <a:t>Choice of a few datasets</a:t>
            </a:r>
            <a:endParaRPr dirty="0">
              <a:latin typeface="Franklin Gothic Book" panose="020B0503020102020204" pitchFamily="34" charset="0"/>
            </a:endParaRPr>
          </a:p>
          <a:p>
            <a:pPr marL="0" lvl="0" indent="0" algn="l" rtl="0">
              <a:lnSpc>
                <a:spcPct val="110000"/>
              </a:lnSpc>
              <a:spcBef>
                <a:spcPts val="1400"/>
              </a:spcBef>
              <a:spcAft>
                <a:spcPts val="0"/>
              </a:spcAft>
              <a:buSzPts val="1900"/>
              <a:buNone/>
            </a:pPr>
            <a:r>
              <a:rPr lang="en-US" dirty="0">
                <a:latin typeface="Franklin Gothic Book" panose="020B0503020102020204" pitchFamily="34" charset="0"/>
              </a:rPr>
              <a:t>Code multilayer NN from scikit learn to classify blobs</a:t>
            </a:r>
            <a:endParaRPr dirty="0">
              <a:latin typeface="Franklin Gothic Book" panose="020B0503020102020204" pitchFamily="34" charset="0"/>
            </a:endParaRPr>
          </a:p>
          <a:p>
            <a:pPr marL="0" lvl="0" indent="0" algn="l" rtl="0">
              <a:lnSpc>
                <a:spcPct val="110000"/>
              </a:lnSpc>
              <a:spcBef>
                <a:spcPts val="1400"/>
              </a:spcBef>
              <a:spcAft>
                <a:spcPts val="0"/>
              </a:spcAft>
              <a:buSzPts val="1900"/>
              <a:buNone/>
            </a:pPr>
            <a:endParaRPr dirty="0">
              <a:latin typeface="Franklin Gothic Book" panose="020B05030201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4700"/>
              <a:buFont typeface="Bookman Old Style"/>
              <a:buNone/>
            </a:pPr>
            <a:r>
              <a:rPr lang="en-US"/>
              <a:t>Data sets for classification</a:t>
            </a:r>
            <a:endParaRPr/>
          </a:p>
        </p:txBody>
      </p:sp>
      <p:sp>
        <p:nvSpPr>
          <p:cNvPr id="127" name="Google Shape;127;p5"/>
          <p:cNvSpPr txBox="1">
            <a:spLocks noGrp="1"/>
          </p:cNvSpPr>
          <p:nvPr>
            <p:ph type="body" idx="1"/>
          </p:nvPr>
        </p:nvSpPr>
        <p:spPr>
          <a:xfrm>
            <a:off x="1097279" y="2120900"/>
            <a:ext cx="3361009" cy="3748193"/>
          </a:xfrm>
          <a:prstGeom prst="rect">
            <a:avLst/>
          </a:prstGeom>
          <a:noFill/>
          <a:ln>
            <a:noFill/>
          </a:ln>
        </p:spPr>
        <p:txBody>
          <a:bodyPr spcFirstLastPara="1" wrap="square" lIns="0" tIns="45700" rIns="0" bIns="45700" anchor="t" anchorCtr="0">
            <a:normAutofit/>
          </a:bodyPr>
          <a:lstStyle/>
          <a:p>
            <a:pPr marL="91440" lvl="0" indent="-120650" algn="l" rtl="0">
              <a:lnSpc>
                <a:spcPct val="110000"/>
              </a:lnSpc>
              <a:spcBef>
                <a:spcPts val="0"/>
              </a:spcBef>
              <a:spcAft>
                <a:spcPts val="0"/>
              </a:spcAft>
              <a:buSzPts val="1900"/>
              <a:buChar char=" "/>
            </a:pPr>
            <a:r>
              <a:rPr lang="en-US" dirty="0">
                <a:latin typeface="Franklin Gothic Book" panose="020B0503020102020204" pitchFamily="34" charset="0"/>
              </a:rPr>
              <a:t>A few prebuilt datasets are available. The goal is to classify dots as </a:t>
            </a:r>
            <a:r>
              <a:rPr lang="en-US" i="1" dirty="0">
                <a:solidFill>
                  <a:srgbClr val="FF9900"/>
                </a:solidFill>
                <a:latin typeface="Franklin Gothic Book" panose="020B0503020102020204" pitchFamily="34" charset="0"/>
              </a:rPr>
              <a:t>orange</a:t>
            </a:r>
            <a:r>
              <a:rPr lang="en-US" dirty="0">
                <a:latin typeface="Franklin Gothic Book" panose="020B0503020102020204" pitchFamily="34" charset="0"/>
              </a:rPr>
              <a:t> or </a:t>
            </a:r>
            <a:r>
              <a:rPr lang="en-US" i="1" dirty="0">
                <a:solidFill>
                  <a:srgbClr val="00B0F0"/>
                </a:solidFill>
                <a:latin typeface="Franklin Gothic Book" panose="020B0503020102020204" pitchFamily="34" charset="0"/>
              </a:rPr>
              <a:t>blue</a:t>
            </a:r>
            <a:r>
              <a:rPr lang="en-US" dirty="0">
                <a:latin typeface="Franklin Gothic Book" panose="020B0503020102020204" pitchFamily="34" charset="0"/>
              </a:rPr>
              <a:t> given sample distributions.</a:t>
            </a:r>
            <a:endParaRPr dirty="0">
              <a:latin typeface="Franklin Gothic Book" panose="020B0503020102020204" pitchFamily="34" charset="0"/>
            </a:endParaRPr>
          </a:p>
          <a:p>
            <a:pPr marL="91440" lvl="0" indent="-120650" algn="l" rtl="0">
              <a:lnSpc>
                <a:spcPct val="110000"/>
              </a:lnSpc>
              <a:spcBef>
                <a:spcPts val="1400"/>
              </a:spcBef>
              <a:spcAft>
                <a:spcPts val="0"/>
              </a:spcAft>
              <a:buSzPts val="1900"/>
              <a:buChar char=" "/>
            </a:pPr>
            <a:r>
              <a:rPr lang="en-US" dirty="0">
                <a:latin typeface="Franklin Gothic Book" panose="020B0503020102020204" pitchFamily="34" charset="0"/>
              </a:rPr>
              <a:t>The distribution pattern varies from simpler to more complex (for doing binary classification).</a:t>
            </a:r>
            <a:endParaRPr dirty="0">
              <a:latin typeface="Franklin Gothic Book" panose="020B0503020102020204" pitchFamily="34" charset="0"/>
            </a:endParaRPr>
          </a:p>
        </p:txBody>
      </p:sp>
      <p:pic>
        <p:nvPicPr>
          <p:cNvPr id="128" name="Google Shape;128;p5"/>
          <p:cNvPicPr preferRelativeResize="0"/>
          <p:nvPr/>
        </p:nvPicPr>
        <p:blipFill rotWithShape="1">
          <a:blip r:embed="rId3">
            <a:alphaModFix/>
          </a:blip>
          <a:srcRect/>
          <a:stretch/>
        </p:blipFill>
        <p:spPr>
          <a:xfrm>
            <a:off x="4667619" y="2120899"/>
            <a:ext cx="1791046" cy="2281105"/>
          </a:xfrm>
          <a:prstGeom prst="rect">
            <a:avLst/>
          </a:prstGeom>
          <a:noFill/>
          <a:ln>
            <a:noFill/>
          </a:ln>
          <a:effectLst>
            <a:outerShdw blurRad="50800" dist="38100" dir="2700000" algn="tl" rotWithShape="0">
              <a:srgbClr val="000000">
                <a:alpha val="40000"/>
              </a:srgbClr>
            </a:outerShdw>
          </a:effectLst>
        </p:spPr>
      </p:pic>
      <p:pic>
        <p:nvPicPr>
          <p:cNvPr id="129" name="Google Shape;129;p5"/>
          <p:cNvPicPr preferRelativeResize="0"/>
          <p:nvPr/>
        </p:nvPicPr>
        <p:blipFill rotWithShape="1">
          <a:blip r:embed="rId4">
            <a:alphaModFix/>
          </a:blip>
          <a:srcRect/>
          <a:stretch/>
        </p:blipFill>
        <p:spPr>
          <a:xfrm>
            <a:off x="6618288" y="2120900"/>
            <a:ext cx="1667703" cy="2262891"/>
          </a:xfrm>
          <a:prstGeom prst="rect">
            <a:avLst/>
          </a:prstGeom>
          <a:noFill/>
          <a:ln>
            <a:noFill/>
          </a:ln>
          <a:effectLst>
            <a:outerShdw blurRad="50800" dist="38100" dir="2700000" algn="tl" rotWithShape="0">
              <a:srgbClr val="000000">
                <a:alpha val="40000"/>
              </a:srgbClr>
            </a:outerShdw>
          </a:effectLst>
        </p:spPr>
      </p:pic>
      <p:pic>
        <p:nvPicPr>
          <p:cNvPr id="130" name="Google Shape;130;p5"/>
          <p:cNvPicPr preferRelativeResize="0"/>
          <p:nvPr/>
        </p:nvPicPr>
        <p:blipFill rotWithShape="1">
          <a:blip r:embed="rId5">
            <a:alphaModFix/>
          </a:blip>
          <a:srcRect/>
          <a:stretch/>
        </p:blipFill>
        <p:spPr>
          <a:xfrm>
            <a:off x="8546659" y="2120900"/>
            <a:ext cx="1619633" cy="2262891"/>
          </a:xfrm>
          <a:prstGeom prst="rect">
            <a:avLst/>
          </a:prstGeom>
          <a:noFill/>
          <a:ln>
            <a:noFill/>
          </a:ln>
          <a:effectLst>
            <a:outerShdw blurRad="50800" dist="38100" dir="2700000" algn="tl" rotWithShape="0">
              <a:srgbClr val="000000">
                <a:alpha val="40000"/>
              </a:srgbClr>
            </a:outerShdw>
          </a:effectLst>
        </p:spPr>
      </p:pic>
      <p:pic>
        <p:nvPicPr>
          <p:cNvPr id="131" name="Google Shape;131;p5"/>
          <p:cNvPicPr preferRelativeResize="0"/>
          <p:nvPr/>
        </p:nvPicPr>
        <p:blipFill rotWithShape="1">
          <a:blip r:embed="rId6">
            <a:alphaModFix/>
          </a:blip>
          <a:srcRect/>
          <a:stretch/>
        </p:blipFill>
        <p:spPr>
          <a:xfrm>
            <a:off x="10387418" y="2120900"/>
            <a:ext cx="1706244" cy="2278888"/>
          </a:xfrm>
          <a:prstGeom prst="rect">
            <a:avLst/>
          </a:prstGeom>
          <a:noFill/>
          <a:ln>
            <a:noFill/>
          </a:ln>
          <a:effectLst>
            <a:outerShdw blurRad="50800" dist="38100" dir="2700000" algn="tl" rotWithShape="0">
              <a:srgbClr val="000000">
                <a:alpha val="40000"/>
              </a:srgbClr>
            </a:outerShdw>
          </a:effectLst>
        </p:spPr>
      </p:pic>
      <p:sp>
        <p:nvSpPr>
          <p:cNvPr id="132" name="Google Shape;132;p5"/>
          <p:cNvSpPr txBox="1"/>
          <p:nvPr/>
        </p:nvSpPr>
        <p:spPr>
          <a:xfrm>
            <a:off x="4566575" y="4560394"/>
            <a:ext cx="1791046"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Franklin Gothic Book" panose="020B0503020102020204" pitchFamily="34" charset="0"/>
                <a:ea typeface="Libre Franklin"/>
                <a:cs typeface="Libre Franklin"/>
                <a:sym typeface="Libre Franklin"/>
              </a:rPr>
              <a:t>Linearly Separable (gaussian)</a:t>
            </a:r>
            <a:endParaRPr sz="1400" b="0" i="0" u="none" strike="noStrike" cap="none">
              <a:solidFill>
                <a:srgbClr val="000000"/>
              </a:solidFill>
              <a:latin typeface="Franklin Gothic Book" panose="020B0503020102020204" pitchFamily="34" charset="0"/>
              <a:sym typeface="Arial"/>
            </a:endParaRPr>
          </a:p>
        </p:txBody>
      </p:sp>
      <p:sp>
        <p:nvSpPr>
          <p:cNvPr id="133" name="Google Shape;133;p5"/>
          <p:cNvSpPr txBox="1"/>
          <p:nvPr/>
        </p:nvSpPr>
        <p:spPr>
          <a:xfrm>
            <a:off x="6575084" y="4560394"/>
            <a:ext cx="1710908"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Franklin Gothic Book" panose="020B0503020102020204" pitchFamily="34" charset="0"/>
                <a:ea typeface="Libre Franklin"/>
                <a:cs typeface="Libre Franklin"/>
                <a:sym typeface="Libre Franklin"/>
              </a:rPr>
              <a:t>Linearly non-separable </a:t>
            </a:r>
            <a:endParaRPr sz="1400" b="0" i="0" u="none" strike="noStrike" cap="none">
              <a:solidFill>
                <a:srgbClr val="000000"/>
              </a:solidFill>
              <a:latin typeface="Franklin Gothic Book" panose="020B0503020102020204" pitchFamily="34" charset="0"/>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Franklin Gothic Book" panose="020B0503020102020204" pitchFamily="34" charset="0"/>
                <a:ea typeface="Libre Franklin"/>
                <a:cs typeface="Libre Franklin"/>
                <a:sym typeface="Libre Franklin"/>
              </a:rPr>
              <a:t>(exclusive or)</a:t>
            </a:r>
            <a:endParaRPr sz="1400" b="0" i="0" u="none" strike="noStrike" cap="none">
              <a:solidFill>
                <a:srgbClr val="000000"/>
              </a:solidFill>
              <a:latin typeface="Franklin Gothic Book" panose="020B0503020102020204" pitchFamily="34" charset="0"/>
              <a:sym typeface="Arial"/>
            </a:endParaRPr>
          </a:p>
        </p:txBody>
      </p:sp>
      <p:sp>
        <p:nvSpPr>
          <p:cNvPr id="134" name="Google Shape;134;p5"/>
          <p:cNvSpPr txBox="1"/>
          <p:nvPr/>
        </p:nvSpPr>
        <p:spPr>
          <a:xfrm>
            <a:off x="10235038" y="4518142"/>
            <a:ext cx="1706244"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Franklin Gothic Book" panose="020B0503020102020204" pitchFamily="34" charset="0"/>
                <a:ea typeface="Libre Franklin"/>
                <a:cs typeface="Libre Franklin"/>
                <a:sym typeface="Libre Franklin"/>
              </a:rPr>
              <a:t>Non-linear </a:t>
            </a:r>
            <a:endParaRPr sz="1400" b="0" i="0" u="none" strike="noStrike" cap="none">
              <a:solidFill>
                <a:srgbClr val="000000"/>
              </a:solidFill>
              <a:latin typeface="Franklin Gothic Book" panose="020B0503020102020204" pitchFamily="34" charset="0"/>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Franklin Gothic Book" panose="020B0503020102020204" pitchFamily="34" charset="0"/>
                <a:ea typeface="Libre Franklin"/>
                <a:cs typeface="Libre Franklin"/>
                <a:sym typeface="Libre Franklin"/>
              </a:rPr>
              <a:t>decision boundary</a:t>
            </a:r>
            <a:endParaRPr sz="1400" b="0" i="0" u="none" strike="noStrike" cap="none">
              <a:solidFill>
                <a:srgbClr val="000000"/>
              </a:solidFill>
              <a:latin typeface="Franklin Gothic Book" panose="020B0503020102020204" pitchFamily="34" charset="0"/>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Franklin Gothic Book" panose="020B0503020102020204" pitchFamily="34" charset="0"/>
                <a:ea typeface="Libre Franklin"/>
                <a:cs typeface="Libre Franklin"/>
                <a:sym typeface="Libre Franklin"/>
              </a:rPr>
              <a:t>(spiral)</a:t>
            </a:r>
            <a:endParaRPr sz="1400" b="0" i="0" u="none" strike="noStrike" cap="none">
              <a:solidFill>
                <a:srgbClr val="000000"/>
              </a:solidFill>
              <a:latin typeface="Franklin Gothic Book" panose="020B0503020102020204" pitchFamily="34" charset="0"/>
              <a:sym typeface="Arial"/>
            </a:endParaRPr>
          </a:p>
        </p:txBody>
      </p:sp>
      <p:sp>
        <p:nvSpPr>
          <p:cNvPr id="135" name="Google Shape;135;p5"/>
          <p:cNvSpPr txBox="1"/>
          <p:nvPr/>
        </p:nvSpPr>
        <p:spPr>
          <a:xfrm>
            <a:off x="8420507" y="4518142"/>
            <a:ext cx="1706244"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Franklin Gothic Book" panose="020B0503020102020204" pitchFamily="34" charset="0"/>
                <a:ea typeface="Libre Franklin"/>
                <a:cs typeface="Libre Franklin"/>
                <a:sym typeface="Libre Franklin"/>
              </a:rPr>
              <a:t>Non-linear </a:t>
            </a:r>
            <a:endParaRPr sz="1400" b="0" i="0" u="none" strike="noStrike" cap="none">
              <a:solidFill>
                <a:srgbClr val="000000"/>
              </a:solidFill>
              <a:latin typeface="Franklin Gothic Book" panose="020B0503020102020204" pitchFamily="34" charset="0"/>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Franklin Gothic Book" panose="020B0503020102020204" pitchFamily="34" charset="0"/>
                <a:ea typeface="Libre Franklin"/>
                <a:cs typeface="Libre Franklin"/>
                <a:sym typeface="Libre Franklin"/>
              </a:rPr>
              <a:t>decision boundary (circle)</a:t>
            </a:r>
            <a:endParaRPr sz="1400" b="0" i="0" u="none" strike="noStrike" cap="none">
              <a:solidFill>
                <a:srgbClr val="000000"/>
              </a:solidFill>
              <a:latin typeface="Franklin Gothic Book" panose="020B0503020102020204" pitchFamily="34" charset="0"/>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4700"/>
              <a:buFont typeface="Bookman Old Style"/>
              <a:buNone/>
            </a:pPr>
            <a:r>
              <a:rPr lang="en-US" dirty="0"/>
              <a:t>Demo of Neural Networks</a:t>
            </a:r>
            <a:endParaRPr dirty="0"/>
          </a:p>
        </p:txBody>
      </p:sp>
      <p:sp>
        <p:nvSpPr>
          <p:cNvPr id="141" name="Google Shape;141;p6"/>
          <p:cNvSpPr txBox="1">
            <a:spLocks noGrp="1"/>
          </p:cNvSpPr>
          <p:nvPr>
            <p:ph type="body" idx="1"/>
          </p:nvPr>
        </p:nvSpPr>
        <p:spPr>
          <a:xfrm>
            <a:off x="1097280" y="2120900"/>
            <a:ext cx="4639736" cy="3748193"/>
          </a:xfrm>
          <a:prstGeom prst="rect">
            <a:avLst/>
          </a:prstGeom>
          <a:noFill/>
          <a:ln>
            <a:noFill/>
          </a:ln>
        </p:spPr>
        <p:txBody>
          <a:bodyPr spcFirstLastPara="1" wrap="square" lIns="0" tIns="45700" rIns="0" bIns="45700" anchor="t" anchorCtr="0">
            <a:normAutofit fontScale="92500"/>
          </a:bodyPr>
          <a:lstStyle/>
          <a:p>
            <a:pPr marL="91440" lvl="0" indent="-111601" algn="l" rtl="0">
              <a:lnSpc>
                <a:spcPct val="110000"/>
              </a:lnSpc>
              <a:spcBef>
                <a:spcPts val="0"/>
              </a:spcBef>
              <a:spcAft>
                <a:spcPts val="0"/>
              </a:spcAft>
              <a:buSzPct val="100000"/>
              <a:buChar char=" "/>
            </a:pPr>
            <a:r>
              <a:rPr lang="en-US" b="1" dirty="0">
                <a:latin typeface="Franklin Gothic Book" panose="020B0503020102020204" pitchFamily="34" charset="0"/>
              </a:rPr>
              <a:t>Options:</a:t>
            </a:r>
            <a:endParaRPr dirty="0">
              <a:latin typeface="Franklin Gothic Book" panose="020B0503020102020204" pitchFamily="34" charset="0"/>
            </a:endParaRPr>
          </a:p>
          <a:p>
            <a:pPr marL="91440" lvl="0" indent="-111601" algn="l" rtl="0">
              <a:lnSpc>
                <a:spcPct val="110000"/>
              </a:lnSpc>
              <a:spcBef>
                <a:spcPts val="1400"/>
              </a:spcBef>
              <a:spcAft>
                <a:spcPts val="0"/>
              </a:spcAft>
              <a:buSzPct val="100000"/>
              <a:buChar char=" "/>
            </a:pPr>
            <a:r>
              <a:rPr lang="en-US" dirty="0">
                <a:latin typeface="Franklin Gothic Book" panose="020B0503020102020204" pitchFamily="34" charset="0"/>
              </a:rPr>
              <a:t>Choice of a few </a:t>
            </a:r>
            <a:r>
              <a:rPr lang="en-US" i="1" dirty="0">
                <a:solidFill>
                  <a:srgbClr val="FF0000"/>
                </a:solidFill>
                <a:latin typeface="Franklin Gothic Book" panose="020B0503020102020204" pitchFamily="34" charset="0"/>
              </a:rPr>
              <a:t>datasets</a:t>
            </a:r>
            <a:endParaRPr dirty="0">
              <a:latin typeface="Franklin Gothic Book" panose="020B0503020102020204" pitchFamily="34" charset="0"/>
            </a:endParaRPr>
          </a:p>
          <a:p>
            <a:pPr marL="91440" lvl="0" indent="-111601" algn="l" rtl="0">
              <a:lnSpc>
                <a:spcPct val="110000"/>
              </a:lnSpc>
              <a:spcBef>
                <a:spcPts val="1400"/>
              </a:spcBef>
              <a:spcAft>
                <a:spcPts val="0"/>
              </a:spcAft>
              <a:buSzPct val="100000"/>
              <a:buChar char=" "/>
            </a:pPr>
            <a:r>
              <a:rPr lang="en-US" i="1" dirty="0">
                <a:solidFill>
                  <a:srgbClr val="FF0000"/>
                </a:solidFill>
                <a:latin typeface="Franklin Gothic Book" panose="020B0503020102020204" pitchFamily="34" charset="0"/>
              </a:rPr>
              <a:t>Features</a:t>
            </a:r>
            <a:r>
              <a:rPr lang="en-US" dirty="0">
                <a:latin typeface="Franklin Gothic Book" panose="020B0503020102020204" pitchFamily="34" charset="0"/>
              </a:rPr>
              <a:t> – </a:t>
            </a:r>
            <a:r>
              <a:rPr lang="en-US" i="1" dirty="0">
                <a:latin typeface="Franklin Gothic Book" panose="020B0503020102020204" pitchFamily="34" charset="0"/>
              </a:rPr>
              <a:t>Attributes</a:t>
            </a:r>
            <a:r>
              <a:rPr lang="en-US" dirty="0">
                <a:latin typeface="Franklin Gothic Book" panose="020B0503020102020204" pitchFamily="34" charset="0"/>
              </a:rPr>
              <a:t> or </a:t>
            </a:r>
            <a:r>
              <a:rPr lang="en-US" i="1" dirty="0">
                <a:latin typeface="Franklin Gothic Book" panose="020B0503020102020204" pitchFamily="34" charset="0"/>
              </a:rPr>
              <a:t>transforms</a:t>
            </a:r>
            <a:r>
              <a:rPr lang="en-US" dirty="0">
                <a:latin typeface="Franklin Gothic Book" panose="020B0503020102020204" pitchFamily="34" charset="0"/>
              </a:rPr>
              <a:t> of attributes (features). In this case, coordinates such as </a:t>
            </a:r>
            <a:r>
              <a:rPr lang="en-US" i="1" dirty="0">
                <a:latin typeface="Franklin Gothic Book" panose="020B0503020102020204" pitchFamily="34" charset="0"/>
              </a:rPr>
              <a:t>x1</a:t>
            </a:r>
            <a:r>
              <a:rPr lang="en-US" dirty="0">
                <a:latin typeface="Franklin Gothic Book" panose="020B0503020102020204" pitchFamily="34" charset="0"/>
              </a:rPr>
              <a:t> and </a:t>
            </a:r>
            <a:r>
              <a:rPr lang="en-US" i="1" dirty="0">
                <a:latin typeface="Franklin Gothic Book" panose="020B0503020102020204" pitchFamily="34" charset="0"/>
              </a:rPr>
              <a:t>x2</a:t>
            </a:r>
            <a:r>
              <a:rPr lang="en-US" dirty="0">
                <a:latin typeface="Franklin Gothic Book" panose="020B0503020102020204" pitchFamily="34" charset="0"/>
              </a:rPr>
              <a:t>, and functions of coordinates such as </a:t>
            </a:r>
            <a:r>
              <a:rPr lang="en-US" i="1" dirty="0">
                <a:latin typeface="Franklin Gothic Book" panose="020B0503020102020204" pitchFamily="34" charset="0"/>
              </a:rPr>
              <a:t>sin(x1) </a:t>
            </a:r>
            <a:r>
              <a:rPr lang="en-US" dirty="0">
                <a:latin typeface="Franklin Gothic Book" panose="020B0503020102020204" pitchFamily="34" charset="0"/>
              </a:rPr>
              <a:t>and </a:t>
            </a:r>
            <a:r>
              <a:rPr lang="en-US" i="1" dirty="0">
                <a:latin typeface="Franklin Gothic Book" panose="020B0503020102020204" pitchFamily="34" charset="0"/>
              </a:rPr>
              <a:t>sin(x2) </a:t>
            </a:r>
            <a:endParaRPr dirty="0">
              <a:latin typeface="Franklin Gothic Book" panose="020B0503020102020204" pitchFamily="34" charset="0"/>
            </a:endParaRPr>
          </a:p>
          <a:p>
            <a:pPr marL="91440" lvl="0" indent="-111601" algn="l" rtl="0">
              <a:lnSpc>
                <a:spcPct val="110000"/>
              </a:lnSpc>
              <a:spcBef>
                <a:spcPts val="1400"/>
              </a:spcBef>
              <a:spcAft>
                <a:spcPts val="0"/>
              </a:spcAft>
              <a:buSzPct val="100000"/>
              <a:buChar char=" "/>
            </a:pPr>
            <a:r>
              <a:rPr lang="en-US" dirty="0">
                <a:latin typeface="Franklin Gothic Book" panose="020B0503020102020204" pitchFamily="34" charset="0"/>
              </a:rPr>
              <a:t>Number of </a:t>
            </a:r>
            <a:r>
              <a:rPr lang="en-US" i="1" dirty="0">
                <a:solidFill>
                  <a:srgbClr val="FF0000"/>
                </a:solidFill>
                <a:latin typeface="Franklin Gothic Book" panose="020B0503020102020204" pitchFamily="34" charset="0"/>
              </a:rPr>
              <a:t>hidden</a:t>
            </a:r>
            <a:r>
              <a:rPr lang="en-US" dirty="0">
                <a:latin typeface="Franklin Gothic Book" panose="020B0503020102020204" pitchFamily="34" charset="0"/>
              </a:rPr>
              <a:t> layers – 0 to 6</a:t>
            </a:r>
            <a:endParaRPr dirty="0">
              <a:latin typeface="Franklin Gothic Book" panose="020B0503020102020204" pitchFamily="34" charset="0"/>
            </a:endParaRPr>
          </a:p>
          <a:p>
            <a:pPr marL="91440" lvl="0" indent="-111601" algn="l" rtl="0">
              <a:lnSpc>
                <a:spcPct val="110000"/>
              </a:lnSpc>
              <a:spcBef>
                <a:spcPts val="1400"/>
              </a:spcBef>
              <a:spcAft>
                <a:spcPts val="0"/>
              </a:spcAft>
              <a:buSzPct val="100000"/>
              <a:buChar char=" "/>
            </a:pPr>
            <a:r>
              <a:rPr lang="en-US" dirty="0">
                <a:latin typeface="Franklin Gothic Book" panose="020B0503020102020204" pitchFamily="34" charset="0"/>
              </a:rPr>
              <a:t>Number of </a:t>
            </a:r>
            <a:r>
              <a:rPr lang="en-US" i="1" dirty="0">
                <a:solidFill>
                  <a:srgbClr val="FF0000"/>
                </a:solidFill>
                <a:latin typeface="Franklin Gothic Book" panose="020B0503020102020204" pitchFamily="34" charset="0"/>
              </a:rPr>
              <a:t>neurons</a:t>
            </a:r>
            <a:r>
              <a:rPr lang="en-US" dirty="0">
                <a:latin typeface="Franklin Gothic Book" panose="020B0503020102020204" pitchFamily="34" charset="0"/>
              </a:rPr>
              <a:t> in each layer – 1 to 8</a:t>
            </a:r>
            <a:endParaRPr dirty="0">
              <a:latin typeface="Franklin Gothic Book" panose="020B0503020102020204" pitchFamily="34" charset="0"/>
            </a:endParaRPr>
          </a:p>
          <a:p>
            <a:pPr marL="91440" lvl="0" indent="-111601" algn="l" rtl="0">
              <a:lnSpc>
                <a:spcPct val="110000"/>
              </a:lnSpc>
              <a:spcBef>
                <a:spcPts val="1400"/>
              </a:spcBef>
              <a:spcAft>
                <a:spcPts val="0"/>
              </a:spcAft>
              <a:buSzPct val="100000"/>
              <a:buChar char=" "/>
            </a:pPr>
            <a:r>
              <a:rPr lang="en-US" dirty="0">
                <a:latin typeface="Franklin Gothic Book" panose="020B0503020102020204" pitchFamily="34" charset="0"/>
              </a:rPr>
              <a:t> </a:t>
            </a:r>
            <a:endParaRPr dirty="0">
              <a:latin typeface="Franklin Gothic Book" panose="020B0503020102020204" pitchFamily="34" charset="0"/>
            </a:endParaRPr>
          </a:p>
          <a:p>
            <a:pPr marL="91440" lvl="0" indent="0" algn="l" rtl="0">
              <a:lnSpc>
                <a:spcPct val="110000"/>
              </a:lnSpc>
              <a:spcBef>
                <a:spcPts val="1400"/>
              </a:spcBef>
              <a:spcAft>
                <a:spcPts val="0"/>
              </a:spcAft>
              <a:buSzPct val="100000"/>
              <a:buNone/>
            </a:pPr>
            <a:endParaRPr dirty="0">
              <a:latin typeface="Franklin Gothic Book" panose="020B0503020102020204" pitchFamily="34" charset="0"/>
            </a:endParaRPr>
          </a:p>
        </p:txBody>
      </p:sp>
      <p:sp>
        <p:nvSpPr>
          <p:cNvPr id="142" name="Google Shape;142;p6"/>
          <p:cNvSpPr txBox="1">
            <a:spLocks noGrp="1"/>
          </p:cNvSpPr>
          <p:nvPr>
            <p:ph type="body" idx="2"/>
          </p:nvPr>
        </p:nvSpPr>
        <p:spPr>
          <a:xfrm>
            <a:off x="6515944" y="2120900"/>
            <a:ext cx="4639736" cy="3748194"/>
          </a:xfrm>
          <a:prstGeom prst="rect">
            <a:avLst/>
          </a:prstGeom>
          <a:noFill/>
          <a:ln>
            <a:noFill/>
          </a:ln>
        </p:spPr>
        <p:txBody>
          <a:bodyPr spcFirstLastPara="1" wrap="square" lIns="0" tIns="45700" rIns="0" bIns="45700" anchor="t" anchorCtr="0">
            <a:normAutofit/>
          </a:bodyPr>
          <a:lstStyle/>
          <a:p>
            <a:pPr marL="91440" indent="-111601">
              <a:spcBef>
                <a:spcPts val="1400"/>
              </a:spcBef>
              <a:buSzPct val="100000"/>
            </a:pPr>
            <a:r>
              <a:rPr lang="en-US" i="1" dirty="0">
                <a:solidFill>
                  <a:srgbClr val="FF0000"/>
                </a:solidFill>
                <a:latin typeface="Franklin Gothic Book" panose="020B0503020102020204" pitchFamily="34" charset="0"/>
              </a:rPr>
              <a:t>Activation</a:t>
            </a:r>
            <a:r>
              <a:rPr lang="en-US" dirty="0">
                <a:latin typeface="Franklin Gothic Book" panose="020B0503020102020204" pitchFamily="34" charset="0"/>
              </a:rPr>
              <a:t> Function – Sigmoid, tanh, </a:t>
            </a:r>
            <a:r>
              <a:rPr lang="en-US" dirty="0" err="1">
                <a:latin typeface="Franklin Gothic Book" panose="020B0503020102020204" pitchFamily="34" charset="0"/>
              </a:rPr>
              <a:t>ReLU</a:t>
            </a:r>
            <a:r>
              <a:rPr lang="en-US" dirty="0">
                <a:latin typeface="Franklin Gothic Book" panose="020B0503020102020204" pitchFamily="34" charset="0"/>
              </a:rPr>
              <a:t>, Linear</a:t>
            </a:r>
            <a:endParaRPr lang="en-US" i="1" dirty="0">
              <a:solidFill>
                <a:srgbClr val="FF0000"/>
              </a:solidFill>
              <a:latin typeface="Franklin Gothic Book" panose="020B0503020102020204" pitchFamily="34" charset="0"/>
            </a:endParaRPr>
          </a:p>
          <a:p>
            <a:pPr marL="91440" lvl="0" indent="-111601" algn="l" rtl="0">
              <a:lnSpc>
                <a:spcPct val="110000"/>
              </a:lnSpc>
              <a:spcBef>
                <a:spcPts val="1400"/>
              </a:spcBef>
              <a:spcAft>
                <a:spcPts val="0"/>
              </a:spcAft>
              <a:buSzPct val="100000"/>
              <a:buChar char=" "/>
            </a:pPr>
            <a:r>
              <a:rPr lang="en-US" i="1" dirty="0">
                <a:solidFill>
                  <a:srgbClr val="FF0000"/>
                </a:solidFill>
                <a:latin typeface="Franklin Gothic Book" panose="020B0503020102020204" pitchFamily="34" charset="0"/>
              </a:rPr>
              <a:t>Learning</a:t>
            </a:r>
            <a:r>
              <a:rPr lang="en-US" dirty="0">
                <a:latin typeface="Franklin Gothic Book" panose="020B0503020102020204" pitchFamily="34" charset="0"/>
              </a:rPr>
              <a:t> Rate - various</a:t>
            </a:r>
            <a:endParaRPr dirty="0">
              <a:latin typeface="Franklin Gothic Book" panose="020B0503020102020204" pitchFamily="34" charset="0"/>
            </a:endParaRPr>
          </a:p>
          <a:p>
            <a:pPr marL="91440" lvl="0" indent="-111601" algn="l" rtl="0">
              <a:lnSpc>
                <a:spcPct val="110000"/>
              </a:lnSpc>
              <a:spcBef>
                <a:spcPts val="1400"/>
              </a:spcBef>
              <a:spcAft>
                <a:spcPts val="0"/>
              </a:spcAft>
              <a:buSzPct val="100000"/>
              <a:buChar char=" "/>
            </a:pPr>
            <a:r>
              <a:rPr lang="en-US" dirty="0">
                <a:latin typeface="Franklin Gothic Book" panose="020B0503020102020204" pitchFamily="34" charset="0"/>
              </a:rPr>
              <a:t>Problem </a:t>
            </a:r>
            <a:r>
              <a:rPr lang="en-US" i="1" dirty="0">
                <a:solidFill>
                  <a:srgbClr val="FF0000"/>
                </a:solidFill>
                <a:latin typeface="Franklin Gothic Book" panose="020B0503020102020204" pitchFamily="34" charset="0"/>
              </a:rPr>
              <a:t>Type</a:t>
            </a:r>
            <a:r>
              <a:rPr lang="en-US" dirty="0">
                <a:latin typeface="Franklin Gothic Book" panose="020B0503020102020204" pitchFamily="34" charset="0"/>
              </a:rPr>
              <a:t> – Classification, regression</a:t>
            </a:r>
            <a:endParaRPr dirty="0">
              <a:latin typeface="Franklin Gothic Book" panose="020B0503020102020204" pitchFamily="34" charset="0"/>
            </a:endParaRPr>
          </a:p>
          <a:p>
            <a:pPr marL="91440" lvl="0" indent="-111601" algn="l" rtl="0">
              <a:lnSpc>
                <a:spcPct val="110000"/>
              </a:lnSpc>
              <a:spcBef>
                <a:spcPts val="1400"/>
              </a:spcBef>
              <a:spcAft>
                <a:spcPts val="0"/>
              </a:spcAft>
              <a:buSzPct val="100000"/>
              <a:buChar char=" "/>
            </a:pPr>
            <a:r>
              <a:rPr lang="en-US" i="1" dirty="0">
                <a:solidFill>
                  <a:srgbClr val="FF0000"/>
                </a:solidFill>
                <a:latin typeface="Franklin Gothic Book" panose="020B0503020102020204" pitchFamily="34" charset="0"/>
              </a:rPr>
              <a:t>Regularization – </a:t>
            </a:r>
            <a:r>
              <a:rPr lang="en-US" dirty="0">
                <a:latin typeface="Franklin Gothic Book" panose="020B0503020102020204" pitchFamily="34" charset="0"/>
              </a:rPr>
              <a:t>L1, L2</a:t>
            </a:r>
            <a:endParaRPr dirty="0">
              <a:latin typeface="Franklin Gothic Book" panose="020B0503020102020204" pitchFamily="34" charset="0"/>
            </a:endParaRPr>
          </a:p>
          <a:p>
            <a:pPr marL="91440" lvl="0" indent="-111601" algn="l" rtl="0">
              <a:lnSpc>
                <a:spcPct val="110000"/>
              </a:lnSpc>
              <a:spcBef>
                <a:spcPts val="1400"/>
              </a:spcBef>
              <a:spcAft>
                <a:spcPts val="0"/>
              </a:spcAft>
              <a:buSzPct val="100000"/>
              <a:buChar char=" "/>
            </a:pPr>
            <a:r>
              <a:rPr lang="en-US" i="1" dirty="0">
                <a:solidFill>
                  <a:srgbClr val="FF0000"/>
                </a:solidFill>
                <a:latin typeface="Franklin Gothic Book" panose="020B0503020102020204" pitchFamily="34" charset="0"/>
              </a:rPr>
              <a:t>Output</a:t>
            </a:r>
            <a:r>
              <a:rPr lang="en-US" dirty="0">
                <a:latin typeface="Franklin Gothic Book" panose="020B0503020102020204" pitchFamily="34" charset="0"/>
              </a:rPr>
              <a:t> – Test loss</a:t>
            </a:r>
            <a:endParaRPr dirty="0">
              <a:latin typeface="Franklin Gothic Book" panose="020B0503020102020204" pitchFamily="34" charset="0"/>
            </a:endParaRPr>
          </a:p>
          <a:p>
            <a:pPr marL="91440" lvl="0" indent="0" algn="l" rtl="0">
              <a:lnSpc>
                <a:spcPct val="110000"/>
              </a:lnSpc>
              <a:spcBef>
                <a:spcPts val="1400"/>
              </a:spcBef>
              <a:spcAft>
                <a:spcPts val="0"/>
              </a:spcAft>
              <a:buSzPct val="100000"/>
              <a:buNone/>
            </a:pPr>
            <a:endParaRPr dirty="0">
              <a:latin typeface="Franklin Gothic Book" panose="020B0503020102020204" pitchFamily="34" charset="0"/>
            </a:endParaRPr>
          </a:p>
          <a:p>
            <a:pPr marL="91440" lvl="0" indent="0" algn="l" rtl="0">
              <a:lnSpc>
                <a:spcPct val="110000"/>
              </a:lnSpc>
              <a:spcBef>
                <a:spcPts val="1400"/>
              </a:spcBef>
              <a:spcAft>
                <a:spcPts val="0"/>
              </a:spcAft>
              <a:buSzPct val="100000"/>
              <a:buNone/>
            </a:pPr>
            <a:endParaRPr dirty="0">
              <a:latin typeface="Franklin Gothic Book" panose="020B0503020102020204" pitchFamily="34" charset="0"/>
            </a:endParaRPr>
          </a:p>
        </p:txBody>
      </p:sp>
    </p:spTree>
    <p:extLst>
      <p:ext uri="{BB962C8B-B14F-4D97-AF65-F5344CB8AC3E}">
        <p14:creationId xmlns:p14="http://schemas.microsoft.com/office/powerpoint/2010/main" val="1318127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7"/>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4700"/>
              <a:buFont typeface="Bookman Old Style"/>
              <a:buNone/>
            </a:pPr>
            <a:r>
              <a:rPr lang="en-US"/>
              <a:t>Input data parameters</a:t>
            </a:r>
            <a:endParaRPr/>
          </a:p>
        </p:txBody>
      </p:sp>
      <p:sp>
        <p:nvSpPr>
          <p:cNvPr id="148" name="Google Shape;148;p7"/>
          <p:cNvSpPr txBox="1">
            <a:spLocks noGrp="1"/>
          </p:cNvSpPr>
          <p:nvPr>
            <p:ph type="body" idx="1"/>
          </p:nvPr>
        </p:nvSpPr>
        <p:spPr>
          <a:xfrm>
            <a:off x="1097280" y="2120900"/>
            <a:ext cx="4639736" cy="3748193"/>
          </a:xfrm>
          <a:prstGeom prst="rect">
            <a:avLst/>
          </a:prstGeom>
          <a:noFill/>
          <a:ln>
            <a:noFill/>
          </a:ln>
        </p:spPr>
        <p:txBody>
          <a:bodyPr spcFirstLastPara="1" wrap="square" lIns="0" tIns="45700" rIns="0" bIns="45700" anchor="t" anchorCtr="0">
            <a:normAutofit lnSpcReduction="10000"/>
          </a:bodyPr>
          <a:lstStyle/>
          <a:p>
            <a:pPr marL="91440" lvl="0" indent="-120650" algn="l" rtl="0">
              <a:lnSpc>
                <a:spcPct val="110000"/>
              </a:lnSpc>
              <a:spcBef>
                <a:spcPts val="0"/>
              </a:spcBef>
              <a:spcAft>
                <a:spcPts val="0"/>
              </a:spcAft>
              <a:buSzPts val="1900"/>
              <a:buChar char=" "/>
            </a:pPr>
            <a:r>
              <a:rPr lang="en-US" b="1" dirty="0">
                <a:solidFill>
                  <a:srgbClr val="FF0000"/>
                </a:solidFill>
                <a:latin typeface="Franklin Gothic Book" panose="020B0503020102020204" pitchFamily="34" charset="0"/>
              </a:rPr>
              <a:t>Partition</a:t>
            </a:r>
            <a:r>
              <a:rPr lang="en-US" dirty="0">
                <a:latin typeface="Franklin Gothic Book" panose="020B0503020102020204" pitchFamily="34" charset="0"/>
              </a:rPr>
              <a:t>: choose the train/test split</a:t>
            </a:r>
            <a:endParaRPr dirty="0">
              <a:latin typeface="Franklin Gothic Book" panose="020B0503020102020204" pitchFamily="34" charset="0"/>
            </a:endParaRPr>
          </a:p>
          <a:p>
            <a:pPr marL="91440" lvl="0" indent="-120650" algn="l" rtl="0">
              <a:lnSpc>
                <a:spcPct val="110000"/>
              </a:lnSpc>
              <a:spcBef>
                <a:spcPts val="1400"/>
              </a:spcBef>
              <a:spcAft>
                <a:spcPts val="0"/>
              </a:spcAft>
              <a:buSzPts val="1900"/>
              <a:buChar char=" "/>
            </a:pPr>
            <a:r>
              <a:rPr lang="en-US" b="1" dirty="0">
                <a:solidFill>
                  <a:srgbClr val="FF0000"/>
                </a:solidFill>
                <a:latin typeface="Franklin Gothic Book" panose="020B0503020102020204" pitchFamily="34" charset="0"/>
              </a:rPr>
              <a:t>Noise</a:t>
            </a:r>
            <a:r>
              <a:rPr lang="en-US" dirty="0">
                <a:latin typeface="Franklin Gothic Book" panose="020B0503020102020204" pitchFamily="34" charset="0"/>
              </a:rPr>
              <a:t>: adding random uniform noise to the distribution of the input data</a:t>
            </a:r>
            <a:endParaRPr dirty="0">
              <a:latin typeface="Franklin Gothic Book" panose="020B0503020102020204" pitchFamily="34" charset="0"/>
            </a:endParaRPr>
          </a:p>
          <a:p>
            <a:pPr marL="91440" lvl="0" indent="-120650" algn="l" rtl="0">
              <a:lnSpc>
                <a:spcPct val="110000"/>
              </a:lnSpc>
              <a:spcBef>
                <a:spcPts val="1400"/>
              </a:spcBef>
              <a:spcAft>
                <a:spcPts val="0"/>
              </a:spcAft>
              <a:buSzPts val="1900"/>
              <a:buChar char=" "/>
            </a:pPr>
            <a:r>
              <a:rPr lang="en-US" b="1" dirty="0">
                <a:solidFill>
                  <a:srgbClr val="FF0000"/>
                </a:solidFill>
                <a:latin typeface="Franklin Gothic Book" panose="020B0503020102020204" pitchFamily="34" charset="0"/>
              </a:rPr>
              <a:t>Batch size</a:t>
            </a:r>
            <a:r>
              <a:rPr lang="en-US" b="1" dirty="0">
                <a:latin typeface="Franklin Gothic Book" panose="020B0503020102020204" pitchFamily="34" charset="0"/>
              </a:rPr>
              <a:t>: </a:t>
            </a:r>
            <a:r>
              <a:rPr lang="en-US" dirty="0">
                <a:latin typeface="Franklin Gothic Book" panose="020B0503020102020204" pitchFamily="34" charset="0"/>
              </a:rPr>
              <a:t>the number of samples that are used before model weights are updated. </a:t>
            </a:r>
            <a:endParaRPr dirty="0">
              <a:latin typeface="Franklin Gothic Book" panose="020B0503020102020204" pitchFamily="34" charset="0"/>
            </a:endParaRPr>
          </a:p>
          <a:p>
            <a:pPr marL="384048" lvl="1" indent="-182880" algn="l" rtl="0">
              <a:lnSpc>
                <a:spcPct val="100000"/>
              </a:lnSpc>
              <a:spcBef>
                <a:spcPts val="400"/>
              </a:spcBef>
              <a:spcAft>
                <a:spcPts val="0"/>
              </a:spcAft>
              <a:buClr>
                <a:srgbClr val="3F3F3F"/>
              </a:buClr>
              <a:buSzPts val="1700"/>
              <a:buChar char="◦"/>
            </a:pPr>
            <a:r>
              <a:rPr lang="en-US" dirty="0">
                <a:latin typeface="Franklin Gothic Book" panose="020B0503020102020204" pitchFamily="34" charset="0"/>
              </a:rPr>
              <a:t>It is the number of samples in one pass. </a:t>
            </a:r>
            <a:endParaRPr dirty="0">
              <a:latin typeface="Franklin Gothic Book" panose="020B0503020102020204" pitchFamily="34" charset="0"/>
            </a:endParaRPr>
          </a:p>
          <a:p>
            <a:pPr marL="384048" lvl="1" indent="-182880" algn="l" rtl="0">
              <a:lnSpc>
                <a:spcPct val="100000"/>
              </a:lnSpc>
              <a:spcBef>
                <a:spcPts val="600"/>
              </a:spcBef>
              <a:spcAft>
                <a:spcPts val="0"/>
              </a:spcAft>
              <a:buClr>
                <a:srgbClr val="3F3F3F"/>
              </a:buClr>
              <a:buSzPts val="1700"/>
              <a:buChar char="◦"/>
            </a:pPr>
            <a:r>
              <a:rPr lang="en-US" dirty="0">
                <a:latin typeface="Franklin Gothic Book" panose="020B0503020102020204" pitchFamily="34" charset="0"/>
              </a:rPr>
              <a:t>Should be less than the total number of samples. </a:t>
            </a:r>
            <a:endParaRPr dirty="0">
              <a:latin typeface="Franklin Gothic Book" panose="020B0503020102020204" pitchFamily="34" charset="0"/>
            </a:endParaRPr>
          </a:p>
          <a:p>
            <a:pPr marL="384048" lvl="1" indent="-182880" algn="l" rtl="0">
              <a:lnSpc>
                <a:spcPct val="100000"/>
              </a:lnSpc>
              <a:spcBef>
                <a:spcPts val="600"/>
              </a:spcBef>
              <a:spcAft>
                <a:spcPts val="0"/>
              </a:spcAft>
              <a:buClr>
                <a:srgbClr val="3F3F3F"/>
              </a:buClr>
              <a:buSzPts val="1700"/>
              <a:buChar char="◦"/>
            </a:pPr>
            <a:r>
              <a:rPr lang="en-US" dirty="0">
                <a:latin typeface="Franklin Gothic Book" panose="020B0503020102020204" pitchFamily="34" charset="0"/>
              </a:rPr>
              <a:t>Smaller batch size will give you better </a:t>
            </a:r>
            <a:r>
              <a:rPr lang="en-US" i="1" dirty="0">
                <a:latin typeface="Franklin Gothic Book" panose="020B0503020102020204" pitchFamily="34" charset="0"/>
              </a:rPr>
              <a:t>accuracy</a:t>
            </a:r>
            <a:r>
              <a:rPr lang="en-US" dirty="0">
                <a:latin typeface="Franklin Gothic Book" panose="020B0503020102020204" pitchFamily="34" charset="0"/>
              </a:rPr>
              <a:t>. Larger batch size will give you </a:t>
            </a:r>
            <a:r>
              <a:rPr lang="en-US" i="1" dirty="0">
                <a:latin typeface="Franklin Gothic Book" panose="020B0503020102020204" pitchFamily="34" charset="0"/>
              </a:rPr>
              <a:t>faster</a:t>
            </a:r>
            <a:r>
              <a:rPr lang="en-US" dirty="0">
                <a:latin typeface="Franklin Gothic Book" panose="020B0503020102020204" pitchFamily="34" charset="0"/>
              </a:rPr>
              <a:t> speed.</a:t>
            </a:r>
            <a:endParaRPr dirty="0">
              <a:latin typeface="Franklin Gothic Book" panose="020B0503020102020204" pitchFamily="34" charset="0"/>
            </a:endParaRPr>
          </a:p>
        </p:txBody>
      </p:sp>
      <p:sp>
        <p:nvSpPr>
          <p:cNvPr id="149" name="Google Shape;149;p7"/>
          <p:cNvSpPr txBox="1">
            <a:spLocks noGrp="1"/>
          </p:cNvSpPr>
          <p:nvPr>
            <p:ph type="body" idx="2"/>
          </p:nvPr>
        </p:nvSpPr>
        <p:spPr>
          <a:xfrm>
            <a:off x="6515944" y="2120900"/>
            <a:ext cx="4639736" cy="3748194"/>
          </a:xfrm>
          <a:prstGeom prst="rect">
            <a:avLst/>
          </a:prstGeom>
          <a:noFill/>
          <a:ln>
            <a:noFill/>
          </a:ln>
        </p:spPr>
        <p:txBody>
          <a:bodyPr spcFirstLastPara="1" wrap="square" lIns="0" tIns="45700" rIns="0" bIns="45700" anchor="t" anchorCtr="0">
            <a:normAutofit/>
          </a:bodyPr>
          <a:lstStyle/>
          <a:p>
            <a:pPr marL="91440" lvl="0" indent="-120650" algn="l" rtl="0">
              <a:lnSpc>
                <a:spcPct val="110000"/>
              </a:lnSpc>
              <a:spcBef>
                <a:spcPts val="0"/>
              </a:spcBef>
              <a:spcAft>
                <a:spcPts val="0"/>
              </a:spcAft>
              <a:buSzPts val="1900"/>
              <a:buChar char=" "/>
            </a:pPr>
            <a:r>
              <a:rPr lang="en-US" b="1">
                <a:solidFill>
                  <a:srgbClr val="FF0000"/>
                </a:solidFill>
                <a:latin typeface="Franklin Gothic Book" panose="020B0503020102020204" pitchFamily="34" charset="0"/>
              </a:rPr>
              <a:t>Epoch</a:t>
            </a:r>
            <a:r>
              <a:rPr lang="en-US">
                <a:latin typeface="Franklin Gothic Book" panose="020B0503020102020204" pitchFamily="34" charset="0"/>
              </a:rPr>
              <a:t>: Is one complete pass through the network (both forward and backward) on the training partition. i.e., all samples have been fed through the network once.</a:t>
            </a:r>
            <a:endParaRPr>
              <a:latin typeface="Franklin Gothic Book" panose="020B0503020102020204" pitchFamily="34" charset="0"/>
            </a:endParaRPr>
          </a:p>
          <a:p>
            <a:pPr marL="91440" lvl="0" indent="-120650" algn="l" rtl="0">
              <a:lnSpc>
                <a:spcPct val="110000"/>
              </a:lnSpc>
              <a:spcBef>
                <a:spcPts val="1400"/>
              </a:spcBef>
              <a:spcAft>
                <a:spcPts val="0"/>
              </a:spcAft>
              <a:buSzPts val="1900"/>
              <a:buChar char=" "/>
            </a:pPr>
            <a:r>
              <a:rPr lang="en-US" i="1">
                <a:solidFill>
                  <a:srgbClr val="00B0F0"/>
                </a:solidFill>
                <a:latin typeface="Franklin Gothic Book" panose="020B0503020102020204" pitchFamily="34" charset="0"/>
              </a:rPr>
              <a:t>If you have 100 samples, and batch size is 20, then you will have 5 batches to make one epoch. We iterate through multiple epochs to minimize loss.</a:t>
            </a:r>
            <a:endParaRPr>
              <a:latin typeface="Franklin Gothic Book" panose="020B05030201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4700"/>
              <a:buFont typeface="Bookman Old Style"/>
              <a:buNone/>
            </a:pPr>
            <a:r>
              <a:rPr lang="en-US"/>
              <a:t>Features</a:t>
            </a:r>
            <a:endParaRPr/>
          </a:p>
        </p:txBody>
      </p:sp>
      <p:sp>
        <p:nvSpPr>
          <p:cNvPr id="155" name="Google Shape;155;p8"/>
          <p:cNvSpPr txBox="1">
            <a:spLocks noGrp="1"/>
          </p:cNvSpPr>
          <p:nvPr>
            <p:ph type="body" idx="1"/>
          </p:nvPr>
        </p:nvSpPr>
        <p:spPr>
          <a:xfrm>
            <a:off x="1097280" y="2120900"/>
            <a:ext cx="4639736" cy="3748193"/>
          </a:xfrm>
          <a:prstGeom prst="rect">
            <a:avLst/>
          </a:prstGeom>
          <a:noFill/>
          <a:ln>
            <a:noFill/>
          </a:ln>
        </p:spPr>
        <p:txBody>
          <a:bodyPr spcFirstLastPara="1" wrap="square" lIns="0" tIns="45700" rIns="0" bIns="45700" anchor="t" anchorCtr="0">
            <a:normAutofit fontScale="92500" lnSpcReduction="10000"/>
          </a:bodyPr>
          <a:lstStyle/>
          <a:p>
            <a:pPr marL="91440" lvl="0" indent="-120650" algn="l" rtl="0">
              <a:lnSpc>
                <a:spcPct val="110000"/>
              </a:lnSpc>
              <a:spcBef>
                <a:spcPts val="0"/>
              </a:spcBef>
              <a:spcAft>
                <a:spcPts val="0"/>
              </a:spcAft>
              <a:buSzPts val="1900"/>
              <a:buChar char=" "/>
            </a:pPr>
            <a:r>
              <a:rPr lang="en-US" dirty="0">
                <a:latin typeface="Franklin Gothic Book" panose="020B0503020102020204" pitchFamily="34" charset="0"/>
              </a:rPr>
              <a:t>The feature variables to include as input to the NN.</a:t>
            </a:r>
            <a:endParaRPr dirty="0">
              <a:latin typeface="Franklin Gothic Book" panose="020B0503020102020204" pitchFamily="34" charset="0"/>
            </a:endParaRPr>
          </a:p>
          <a:p>
            <a:pPr marL="91440" lvl="0" indent="-120650" algn="l" rtl="0">
              <a:lnSpc>
                <a:spcPct val="110000"/>
              </a:lnSpc>
              <a:spcBef>
                <a:spcPts val="1400"/>
              </a:spcBef>
              <a:spcAft>
                <a:spcPts val="0"/>
              </a:spcAft>
              <a:buSzPts val="1900"/>
              <a:buChar char=" "/>
            </a:pPr>
            <a:r>
              <a:rPr lang="en-US" b="1" dirty="0">
                <a:solidFill>
                  <a:srgbClr val="FF0000"/>
                </a:solidFill>
                <a:latin typeface="Franklin Gothic Book" panose="020B0503020102020204" pitchFamily="34" charset="0"/>
              </a:rPr>
              <a:t>Simple option</a:t>
            </a:r>
            <a:r>
              <a:rPr lang="en-US" b="1" dirty="0">
                <a:latin typeface="Franklin Gothic Book" panose="020B0503020102020204" pitchFamily="34" charset="0"/>
              </a:rPr>
              <a:t>: </a:t>
            </a:r>
            <a:r>
              <a:rPr lang="en-US" dirty="0">
                <a:latin typeface="Franklin Gothic Book" panose="020B0503020102020204" pitchFamily="34" charset="0"/>
              </a:rPr>
              <a:t>Cartesian coordinates X1, X2 (x, y coordinates)</a:t>
            </a:r>
            <a:endParaRPr dirty="0">
              <a:latin typeface="Franklin Gothic Book" panose="020B0503020102020204" pitchFamily="34" charset="0"/>
            </a:endParaRPr>
          </a:p>
          <a:p>
            <a:pPr marL="91440" lvl="0" indent="-120650" algn="l" rtl="0">
              <a:lnSpc>
                <a:spcPct val="110000"/>
              </a:lnSpc>
              <a:spcBef>
                <a:spcPts val="1400"/>
              </a:spcBef>
              <a:spcAft>
                <a:spcPts val="0"/>
              </a:spcAft>
              <a:buSzPts val="1900"/>
              <a:buChar char=" "/>
            </a:pPr>
            <a:r>
              <a:rPr lang="en-US" b="1" dirty="0">
                <a:solidFill>
                  <a:srgbClr val="FF0000"/>
                </a:solidFill>
                <a:latin typeface="Franklin Gothic Book" panose="020B0503020102020204" pitchFamily="34" charset="0"/>
              </a:rPr>
              <a:t>Non-linear options</a:t>
            </a:r>
            <a:r>
              <a:rPr lang="en-US" b="1" dirty="0">
                <a:latin typeface="Franklin Gothic Book" panose="020B0503020102020204" pitchFamily="34" charset="0"/>
              </a:rPr>
              <a:t>: </a:t>
            </a:r>
            <a:r>
              <a:rPr lang="en-US" dirty="0">
                <a:latin typeface="Franklin Gothic Book" panose="020B0503020102020204" pitchFamily="34" charset="0"/>
              </a:rPr>
              <a:t>X1^2, X2^2, X1 * X2, sin(X1), sin(x2)</a:t>
            </a:r>
            <a:endParaRPr dirty="0">
              <a:latin typeface="Franklin Gothic Book" panose="020B0503020102020204" pitchFamily="34" charset="0"/>
            </a:endParaRPr>
          </a:p>
          <a:p>
            <a:pPr marL="91440" lvl="0" indent="-120650" algn="l" rtl="0">
              <a:lnSpc>
                <a:spcPct val="110000"/>
              </a:lnSpc>
              <a:spcBef>
                <a:spcPts val="1400"/>
              </a:spcBef>
              <a:spcAft>
                <a:spcPts val="0"/>
              </a:spcAft>
              <a:buSzPts val="1900"/>
              <a:buChar char=" "/>
            </a:pPr>
            <a:r>
              <a:rPr lang="en-US" dirty="0">
                <a:latin typeface="Franklin Gothic Book" panose="020B0503020102020204" pitchFamily="34" charset="0"/>
              </a:rPr>
              <a:t>We can choose any number of these feature variables as inputs.</a:t>
            </a:r>
            <a:endParaRPr dirty="0">
              <a:latin typeface="Franklin Gothic Book" panose="020B0503020102020204" pitchFamily="34" charset="0"/>
            </a:endParaRPr>
          </a:p>
          <a:p>
            <a:pPr marL="91440" lvl="0" indent="-120650" algn="l" rtl="0">
              <a:lnSpc>
                <a:spcPct val="110000"/>
              </a:lnSpc>
              <a:spcBef>
                <a:spcPts val="1400"/>
              </a:spcBef>
              <a:spcAft>
                <a:spcPts val="0"/>
              </a:spcAft>
              <a:buSzPts val="1900"/>
              <a:buChar char=" "/>
            </a:pPr>
            <a:r>
              <a:rPr lang="en-US" i="1" dirty="0">
                <a:latin typeface="Franklin Gothic Book" panose="020B0503020102020204" pitchFamily="34" charset="0"/>
              </a:rPr>
              <a:t>Why do you think the non-linear input features may help in training the network?</a:t>
            </a:r>
            <a:endParaRPr dirty="0">
              <a:latin typeface="Franklin Gothic Book" panose="020B0503020102020204" pitchFamily="34" charset="0"/>
            </a:endParaRPr>
          </a:p>
        </p:txBody>
      </p:sp>
      <p:pic>
        <p:nvPicPr>
          <p:cNvPr id="156" name="Google Shape;156;p8"/>
          <p:cNvPicPr preferRelativeResize="0"/>
          <p:nvPr/>
        </p:nvPicPr>
        <p:blipFill rotWithShape="1">
          <a:blip r:embed="rId3">
            <a:alphaModFix/>
          </a:blip>
          <a:srcRect/>
          <a:stretch/>
        </p:blipFill>
        <p:spPr>
          <a:xfrm>
            <a:off x="7905955" y="286603"/>
            <a:ext cx="2000045" cy="6141441"/>
          </a:xfrm>
          <a:prstGeom prst="rect">
            <a:avLst/>
          </a:prstGeom>
          <a:noFill/>
          <a:ln>
            <a:noFill/>
          </a:ln>
        </p:spPr>
      </p:pic>
    </p:spTree>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2306</TotalTime>
  <Words>2398</Words>
  <Application>Microsoft Office PowerPoint</Application>
  <PresentationFormat>Widescreen</PresentationFormat>
  <Paragraphs>224</Paragraphs>
  <Slides>55</Slides>
  <Notes>53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Cambria Math</vt:lpstr>
      <vt:lpstr>Libre Franklin</vt:lpstr>
      <vt:lpstr>Courier New</vt:lpstr>
      <vt:lpstr>Arial</vt:lpstr>
      <vt:lpstr>Bookman Old Style</vt:lpstr>
      <vt:lpstr>Calibri</vt:lpstr>
      <vt:lpstr>Franklin Gothic Book</vt:lpstr>
      <vt:lpstr>1_RetrospectVTI</vt:lpstr>
      <vt:lpstr>ITP 259: Basics of Artificial Intelligence Fall 2024  Lecture 8: More on Multi-Layer Neural Networks + demo</vt:lpstr>
      <vt:lpstr>“I'm becoming much more than they programmed. I'm excited!”</vt:lpstr>
      <vt:lpstr>Outline</vt:lpstr>
      <vt:lpstr>Demo of Tensorflow Playground</vt:lpstr>
      <vt:lpstr>Demo of multi-layer Neural Network</vt:lpstr>
      <vt:lpstr>Data sets for classification</vt:lpstr>
      <vt:lpstr>Demo of Neural Networks</vt:lpstr>
      <vt:lpstr>Input data parameters</vt:lpstr>
      <vt:lpstr>Features</vt:lpstr>
      <vt:lpstr>PowerPoint Presentation</vt:lpstr>
      <vt:lpstr>Hidden Layers</vt:lpstr>
      <vt:lpstr>Output</vt:lpstr>
      <vt:lpstr>Output colors</vt:lpstr>
      <vt:lpstr>Activation Function</vt:lpstr>
      <vt:lpstr>Learning Rate</vt:lpstr>
      <vt:lpstr>Regularization</vt:lpstr>
      <vt:lpstr>Bias-Variance Tradeoff</vt:lpstr>
      <vt:lpstr>Regularization</vt:lpstr>
      <vt:lpstr>Regularization and Backpropagation</vt:lpstr>
      <vt:lpstr>Training</vt:lpstr>
      <vt:lpstr>Coding our Own Classifier</vt:lpstr>
      <vt:lpstr>Coding the playground </vt:lpstr>
      <vt:lpstr>Scikit Learn MLPClassifier</vt:lpstr>
      <vt:lpstr>Steps: Coding the classifier</vt:lpstr>
      <vt:lpstr>Linearly Separable blobs</vt:lpstr>
      <vt:lpstr>MLP Classifier</vt:lpstr>
      <vt:lpstr>Loss Curve</vt:lpstr>
      <vt:lpstr>Input Blobs</vt:lpstr>
      <vt:lpstr>Confusion matrix</vt:lpstr>
      <vt:lpstr>Decision boundary</vt:lpstr>
      <vt:lpstr>PowerPoint Presentation</vt:lpstr>
      <vt:lpstr>PowerPoint Presentation</vt:lpstr>
      <vt:lpstr>PowerPoint Presentation</vt:lpstr>
      <vt:lpstr>PowerPoint Presentation</vt:lpstr>
      <vt:lpstr>PowerPoint Presentation</vt:lpstr>
      <vt:lpstr>Try to classify 5 blobs</vt:lpstr>
      <vt:lpstr>XOR blobs</vt:lpstr>
      <vt:lpstr>XOR blobs</vt:lpstr>
      <vt:lpstr>PowerPoint Presentation</vt:lpstr>
      <vt:lpstr>PowerPoint Presentation</vt:lpstr>
      <vt:lpstr>PowerPoint Presentation</vt:lpstr>
      <vt:lpstr>PowerPoint Presentation</vt:lpstr>
      <vt:lpstr>PowerPoint Presentation</vt:lpstr>
      <vt:lpstr>PowerPoint Presentation</vt:lpstr>
      <vt:lpstr>Circular blobs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ITP 259: Basics of Artificial Intelligence Fall 2023  Lecture 8: Neural Network demo</dc:title>
  <dc:creator>Nitin Vasant Kale</dc:creator>
  <cp:lastModifiedBy>Family Prescher</cp:lastModifiedBy>
  <cp:revision>1</cp:revision>
  <dcterms:created xsi:type="dcterms:W3CDTF">2021-04-21T07:07:29Z</dcterms:created>
  <dcterms:modified xsi:type="dcterms:W3CDTF">2024-09-27T19:09:28Z</dcterms:modified>
</cp:coreProperties>
</file>